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colors8.xml" ContentType="application/vnd.openxmlformats-officedocument.drawingml.diagramColors+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notesSlides/notesSlide21.xml" ContentType="application/vnd.openxmlformats-officedocument.presentationml.notesSlide+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3" r:id="rId16"/>
    <p:sldId id="274" r:id="rId17"/>
    <p:sldId id="275" r:id="rId18"/>
    <p:sldId id="280" r:id="rId19"/>
    <p:sldId id="276" r:id="rId20"/>
    <p:sldId id="320" r:id="rId21"/>
    <p:sldId id="277" r:id="rId22"/>
    <p:sldId id="278" r:id="rId23"/>
    <p:sldId id="279"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1" r:id="rId44"/>
    <p:sldId id="300"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8" r:id="rId60"/>
    <p:sldId id="316" r:id="rId61"/>
    <p:sldId id="319" r:id="rId62"/>
    <p:sldId id="258" r:id="rId63"/>
    <p:sldId id="259" r:id="rId64"/>
    <p:sldId id="31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DF8AF-67AF-4944-9CC0-4F275B322BEB}" type="doc">
      <dgm:prSet loTypeId="urn:microsoft.com/office/officeart/2005/8/layout/hList7#1" loCatId="process" qsTypeId="urn:microsoft.com/office/officeart/2005/8/quickstyle/simple1" qsCatId="simple" csTypeId="urn:microsoft.com/office/officeart/2005/8/colors/accent1_2" csCatId="accent1" phldr="1"/>
      <dgm:spPr/>
    </dgm:pt>
    <dgm:pt modelId="{686F1A1F-D8D9-4429-B885-B4DF2BFD8669}">
      <dgm:prSet phldrT="[Κείμενο]"/>
      <dgm:spPr>
        <a:solidFill>
          <a:schemeClr val="tx2">
            <a:lumMod val="50000"/>
          </a:schemeClr>
        </a:solidFill>
      </dgm:spPr>
      <dgm:t>
        <a:bodyPr/>
        <a:lstStyle/>
        <a:p>
          <a:r>
            <a:rPr lang="el-GR" dirty="0" err="1" smtClean="0"/>
            <a:t>Ι.Καποδίστριας</a:t>
          </a:r>
          <a:r>
            <a:rPr lang="el-GR" dirty="0" smtClean="0"/>
            <a:t>  (</a:t>
          </a:r>
          <a:r>
            <a:rPr lang="el-GR" dirty="0" smtClean="0"/>
            <a:t>1828-1831)</a:t>
          </a:r>
          <a:endParaRPr lang="el-GR" dirty="0"/>
        </a:p>
      </dgm:t>
    </dgm:pt>
    <dgm:pt modelId="{588A583E-5154-47AC-8C1F-B3B0EBD2DD4D}" type="parTrans" cxnId="{CCA9C67E-8966-4D15-AE70-DCBDCD59ECD8}">
      <dgm:prSet/>
      <dgm:spPr/>
      <dgm:t>
        <a:bodyPr/>
        <a:lstStyle/>
        <a:p>
          <a:endParaRPr lang="el-GR"/>
        </a:p>
      </dgm:t>
    </dgm:pt>
    <dgm:pt modelId="{519716C9-5B1E-4194-8748-D4B00548E230}" type="sibTrans" cxnId="{CCA9C67E-8966-4D15-AE70-DCBDCD59ECD8}">
      <dgm:prSet/>
      <dgm:spPr/>
      <dgm:t>
        <a:bodyPr/>
        <a:lstStyle/>
        <a:p>
          <a:endParaRPr lang="el-GR"/>
        </a:p>
      </dgm:t>
    </dgm:pt>
    <dgm:pt modelId="{19982A83-E8D3-4CEC-A699-03E9F4A67D42}">
      <dgm:prSet phldrT="[Κείμενο]"/>
      <dgm:spPr>
        <a:solidFill>
          <a:schemeClr val="tx2">
            <a:lumMod val="50000"/>
          </a:schemeClr>
        </a:solidFill>
      </dgm:spPr>
      <dgm:t>
        <a:bodyPr/>
        <a:lstStyle/>
        <a:p>
          <a:r>
            <a:rPr lang="el-GR" dirty="0" smtClean="0"/>
            <a:t>Χ. Τρικούπης (1875-1894)</a:t>
          </a:r>
          <a:endParaRPr lang="el-GR" dirty="0"/>
        </a:p>
      </dgm:t>
    </dgm:pt>
    <dgm:pt modelId="{AD7358C7-3499-4D77-9821-F18F22D4ADE9}" type="parTrans" cxnId="{A0D5A750-6DBD-4484-B010-E8C3CD276718}">
      <dgm:prSet/>
      <dgm:spPr/>
      <dgm:t>
        <a:bodyPr/>
        <a:lstStyle/>
        <a:p>
          <a:endParaRPr lang="el-GR"/>
        </a:p>
      </dgm:t>
    </dgm:pt>
    <dgm:pt modelId="{849AA95E-D403-487F-88E9-F6ACC76BC933}" type="sibTrans" cxnId="{A0D5A750-6DBD-4484-B010-E8C3CD276718}">
      <dgm:prSet/>
      <dgm:spPr/>
      <dgm:t>
        <a:bodyPr/>
        <a:lstStyle/>
        <a:p>
          <a:endParaRPr lang="el-GR"/>
        </a:p>
      </dgm:t>
    </dgm:pt>
    <dgm:pt modelId="{F4FC3740-13AB-4A06-B560-996FC91F3545}">
      <dgm:prSet phldrT="[Κείμενο]"/>
      <dgm:spPr>
        <a:solidFill>
          <a:schemeClr val="tx2">
            <a:lumMod val="50000"/>
          </a:schemeClr>
        </a:solidFill>
      </dgm:spPr>
      <dgm:t>
        <a:bodyPr/>
        <a:lstStyle/>
        <a:p>
          <a:r>
            <a:rPr lang="el-GR" dirty="0" smtClean="0"/>
            <a:t>Ελ. Βενιζέλος (1910- 1936)</a:t>
          </a:r>
          <a:endParaRPr lang="el-GR" dirty="0"/>
        </a:p>
      </dgm:t>
    </dgm:pt>
    <dgm:pt modelId="{95A9CBDE-E480-40A1-8F73-3C6A443EFF7B}" type="parTrans" cxnId="{0DFA2E35-5DA5-42E8-9A1D-70C6B85321F6}">
      <dgm:prSet/>
      <dgm:spPr/>
      <dgm:t>
        <a:bodyPr/>
        <a:lstStyle/>
        <a:p>
          <a:endParaRPr lang="el-GR"/>
        </a:p>
      </dgm:t>
    </dgm:pt>
    <dgm:pt modelId="{ACB3B349-73B8-4F98-8FDC-7288C9E2B8AA}" type="sibTrans" cxnId="{0DFA2E35-5DA5-42E8-9A1D-70C6B85321F6}">
      <dgm:prSet/>
      <dgm:spPr/>
      <dgm:t>
        <a:bodyPr/>
        <a:lstStyle/>
        <a:p>
          <a:endParaRPr lang="el-GR"/>
        </a:p>
      </dgm:t>
    </dgm:pt>
    <dgm:pt modelId="{D227513D-DF49-4BC0-A05C-545A19B55579}">
      <dgm:prSet/>
      <dgm:spPr>
        <a:solidFill>
          <a:schemeClr val="tx2">
            <a:lumMod val="50000"/>
          </a:schemeClr>
        </a:solidFill>
      </dgm:spPr>
      <dgm:t>
        <a:bodyPr/>
        <a:lstStyle/>
        <a:p>
          <a:r>
            <a:rPr lang="el-GR" dirty="0" smtClean="0"/>
            <a:t>Όθωνας (1835-1843)</a:t>
          </a:r>
          <a:endParaRPr lang="el-GR" dirty="0"/>
        </a:p>
      </dgm:t>
    </dgm:pt>
    <dgm:pt modelId="{8DDD21D9-4A5B-48F4-984E-BCA567B22C3B}" type="parTrans" cxnId="{1DD4E3F2-121B-4BE5-9CFB-A5D58471123C}">
      <dgm:prSet/>
      <dgm:spPr/>
      <dgm:t>
        <a:bodyPr/>
        <a:lstStyle/>
        <a:p>
          <a:endParaRPr lang="el-GR"/>
        </a:p>
      </dgm:t>
    </dgm:pt>
    <dgm:pt modelId="{340BD69C-0D55-4375-A6C4-09AD40C536C4}" type="sibTrans" cxnId="{1DD4E3F2-121B-4BE5-9CFB-A5D58471123C}">
      <dgm:prSet/>
      <dgm:spPr/>
      <dgm:t>
        <a:bodyPr/>
        <a:lstStyle/>
        <a:p>
          <a:endParaRPr lang="el-GR"/>
        </a:p>
      </dgm:t>
    </dgm:pt>
    <dgm:pt modelId="{B65F323E-EC61-4965-98F2-C71331CB3925}">
      <dgm:prSet/>
      <dgm:spPr>
        <a:solidFill>
          <a:schemeClr val="tx2">
            <a:lumMod val="50000"/>
          </a:schemeClr>
        </a:solidFill>
      </dgm:spPr>
      <dgm:t>
        <a:bodyPr/>
        <a:lstStyle/>
        <a:p>
          <a:r>
            <a:rPr lang="el-GR" dirty="0" smtClean="0"/>
            <a:t>Γεώργιος Α΄ (1863-1913)</a:t>
          </a:r>
          <a:endParaRPr lang="el-GR" dirty="0"/>
        </a:p>
      </dgm:t>
    </dgm:pt>
    <dgm:pt modelId="{CB163959-CB32-4CAA-8C4C-94F20A60F154}" type="parTrans" cxnId="{62350D53-1307-4C57-AB16-B216D56EC6BB}">
      <dgm:prSet/>
      <dgm:spPr/>
      <dgm:t>
        <a:bodyPr/>
        <a:lstStyle/>
        <a:p>
          <a:endParaRPr lang="el-GR"/>
        </a:p>
      </dgm:t>
    </dgm:pt>
    <dgm:pt modelId="{FAC94197-DD17-4637-9BB1-8F6FFDEA2CAD}" type="sibTrans" cxnId="{62350D53-1307-4C57-AB16-B216D56EC6BB}">
      <dgm:prSet/>
      <dgm:spPr/>
      <dgm:t>
        <a:bodyPr/>
        <a:lstStyle/>
        <a:p>
          <a:endParaRPr lang="el-GR"/>
        </a:p>
      </dgm:t>
    </dgm:pt>
    <dgm:pt modelId="{658DD849-8EA8-4CF1-8216-EEC42138CB97}" type="pres">
      <dgm:prSet presAssocID="{E0EDF8AF-67AF-4944-9CC0-4F275B322BEB}" presName="Name0" presStyleCnt="0">
        <dgm:presLayoutVars>
          <dgm:dir/>
          <dgm:resizeHandles val="exact"/>
        </dgm:presLayoutVars>
      </dgm:prSet>
      <dgm:spPr/>
    </dgm:pt>
    <dgm:pt modelId="{E14A57A2-D2C9-47CA-BA9F-FF3CC3FFBD24}" type="pres">
      <dgm:prSet presAssocID="{E0EDF8AF-67AF-4944-9CC0-4F275B322BEB}" presName="fgShape" presStyleLbl="fgShp" presStyleIdx="0" presStyleCnt="1"/>
      <dgm:spPr/>
    </dgm:pt>
    <dgm:pt modelId="{60BE5360-D61D-4B3A-B6D3-3ECB51DFD6D9}" type="pres">
      <dgm:prSet presAssocID="{E0EDF8AF-67AF-4944-9CC0-4F275B322BEB}" presName="linComp" presStyleCnt="0"/>
      <dgm:spPr/>
    </dgm:pt>
    <dgm:pt modelId="{152471CF-81F7-4C21-AE11-4CFE34D5BFE8}" type="pres">
      <dgm:prSet presAssocID="{686F1A1F-D8D9-4429-B885-B4DF2BFD8669}" presName="compNode" presStyleCnt="0"/>
      <dgm:spPr/>
    </dgm:pt>
    <dgm:pt modelId="{F50CB721-3241-402F-BADE-D190E700643D}" type="pres">
      <dgm:prSet presAssocID="{686F1A1F-D8D9-4429-B885-B4DF2BFD8669}" presName="bkgdShape" presStyleLbl="node1" presStyleIdx="0" presStyleCnt="5" custScaleX="90489"/>
      <dgm:spPr/>
      <dgm:t>
        <a:bodyPr/>
        <a:lstStyle/>
        <a:p>
          <a:endParaRPr lang="el-GR"/>
        </a:p>
      </dgm:t>
    </dgm:pt>
    <dgm:pt modelId="{EEE5171E-3234-4DCC-9505-7C6356F99ACB}" type="pres">
      <dgm:prSet presAssocID="{686F1A1F-D8D9-4429-B885-B4DF2BFD8669}" presName="nodeTx" presStyleLbl="node1" presStyleIdx="0" presStyleCnt="5">
        <dgm:presLayoutVars>
          <dgm:bulletEnabled val="1"/>
        </dgm:presLayoutVars>
      </dgm:prSet>
      <dgm:spPr/>
      <dgm:t>
        <a:bodyPr/>
        <a:lstStyle/>
        <a:p>
          <a:endParaRPr lang="el-GR"/>
        </a:p>
      </dgm:t>
    </dgm:pt>
    <dgm:pt modelId="{8E668799-B6FE-4107-9B23-3405F215CC54}" type="pres">
      <dgm:prSet presAssocID="{686F1A1F-D8D9-4429-B885-B4DF2BFD8669}" presName="invisiNode" presStyleLbl="node1" presStyleIdx="0" presStyleCnt="5"/>
      <dgm:spPr/>
    </dgm:pt>
    <dgm:pt modelId="{B737BA26-79A3-45FE-9CD8-56DDA7A4A871}" type="pres">
      <dgm:prSet presAssocID="{686F1A1F-D8D9-4429-B885-B4DF2BFD8669}" presName="imagNode" presStyleLbl="fgImgPlace1" presStyleIdx="0" presStyleCnt="5"/>
      <dgm:spPr>
        <a:blipFill rotWithShape="0">
          <a:blip xmlns:r="http://schemas.openxmlformats.org/officeDocument/2006/relationships" r:embed="rId1"/>
          <a:stretch>
            <a:fillRect/>
          </a:stretch>
        </a:blipFill>
      </dgm:spPr>
    </dgm:pt>
    <dgm:pt modelId="{D0863B9A-8D9F-43BD-B41B-56C120FECAB9}" type="pres">
      <dgm:prSet presAssocID="{519716C9-5B1E-4194-8748-D4B00548E230}" presName="sibTrans" presStyleLbl="sibTrans2D1" presStyleIdx="0" presStyleCnt="0"/>
      <dgm:spPr/>
      <dgm:t>
        <a:bodyPr/>
        <a:lstStyle/>
        <a:p>
          <a:endParaRPr lang="el-GR"/>
        </a:p>
      </dgm:t>
    </dgm:pt>
    <dgm:pt modelId="{3E10458D-B61C-40E9-8926-FD32ABBF0F69}" type="pres">
      <dgm:prSet presAssocID="{D227513D-DF49-4BC0-A05C-545A19B55579}" presName="compNode" presStyleCnt="0"/>
      <dgm:spPr/>
    </dgm:pt>
    <dgm:pt modelId="{3B38AA22-898C-4D5F-896A-274F46FC8829}" type="pres">
      <dgm:prSet presAssocID="{D227513D-DF49-4BC0-A05C-545A19B55579}" presName="bkgdShape" presStyleLbl="node1" presStyleIdx="1" presStyleCnt="5"/>
      <dgm:spPr/>
      <dgm:t>
        <a:bodyPr/>
        <a:lstStyle/>
        <a:p>
          <a:endParaRPr lang="el-GR"/>
        </a:p>
      </dgm:t>
    </dgm:pt>
    <dgm:pt modelId="{2D019E7B-0BB9-4AE2-815B-D2733CABCCA0}" type="pres">
      <dgm:prSet presAssocID="{D227513D-DF49-4BC0-A05C-545A19B55579}" presName="nodeTx" presStyleLbl="node1" presStyleIdx="1" presStyleCnt="5">
        <dgm:presLayoutVars>
          <dgm:bulletEnabled val="1"/>
        </dgm:presLayoutVars>
      </dgm:prSet>
      <dgm:spPr/>
      <dgm:t>
        <a:bodyPr/>
        <a:lstStyle/>
        <a:p>
          <a:endParaRPr lang="el-GR"/>
        </a:p>
      </dgm:t>
    </dgm:pt>
    <dgm:pt modelId="{F818304C-55ED-4DAE-8AA5-9D3735D8744A}" type="pres">
      <dgm:prSet presAssocID="{D227513D-DF49-4BC0-A05C-545A19B55579}" presName="invisiNode" presStyleLbl="node1" presStyleIdx="1" presStyleCnt="5"/>
      <dgm:spPr/>
    </dgm:pt>
    <dgm:pt modelId="{EFCE92F9-2EA9-477D-8539-A4D7FC8F9069}" type="pres">
      <dgm:prSet presAssocID="{D227513D-DF49-4BC0-A05C-545A19B55579}" presName="imagNode" presStyleLbl="fgImgPlace1" presStyleIdx="1" presStyleCnt="5"/>
      <dgm:spPr>
        <a:blipFill rotWithShape="0">
          <a:blip xmlns:r="http://schemas.openxmlformats.org/officeDocument/2006/relationships" r:embed="rId2"/>
          <a:stretch>
            <a:fillRect/>
          </a:stretch>
        </a:blipFill>
      </dgm:spPr>
    </dgm:pt>
    <dgm:pt modelId="{4D7CA76F-09B8-4E3D-8A32-ED0504538EDA}" type="pres">
      <dgm:prSet presAssocID="{340BD69C-0D55-4375-A6C4-09AD40C536C4}" presName="sibTrans" presStyleLbl="sibTrans2D1" presStyleIdx="0" presStyleCnt="0"/>
      <dgm:spPr/>
      <dgm:t>
        <a:bodyPr/>
        <a:lstStyle/>
        <a:p>
          <a:endParaRPr lang="el-GR"/>
        </a:p>
      </dgm:t>
    </dgm:pt>
    <dgm:pt modelId="{285D8262-4463-4228-A078-4B6C9B0D6EE5}" type="pres">
      <dgm:prSet presAssocID="{B65F323E-EC61-4965-98F2-C71331CB3925}" presName="compNode" presStyleCnt="0"/>
      <dgm:spPr/>
    </dgm:pt>
    <dgm:pt modelId="{E036AA44-1991-4BC2-A34B-5A2455DF5B7D}" type="pres">
      <dgm:prSet presAssocID="{B65F323E-EC61-4965-98F2-C71331CB3925}" presName="bkgdShape" presStyleLbl="node1" presStyleIdx="2" presStyleCnt="5"/>
      <dgm:spPr/>
      <dgm:t>
        <a:bodyPr/>
        <a:lstStyle/>
        <a:p>
          <a:endParaRPr lang="el-GR"/>
        </a:p>
      </dgm:t>
    </dgm:pt>
    <dgm:pt modelId="{7D09CEBF-E6FB-4E7B-B2A9-7B8DC738F3FE}" type="pres">
      <dgm:prSet presAssocID="{B65F323E-EC61-4965-98F2-C71331CB3925}" presName="nodeTx" presStyleLbl="node1" presStyleIdx="2" presStyleCnt="5">
        <dgm:presLayoutVars>
          <dgm:bulletEnabled val="1"/>
        </dgm:presLayoutVars>
      </dgm:prSet>
      <dgm:spPr/>
      <dgm:t>
        <a:bodyPr/>
        <a:lstStyle/>
        <a:p>
          <a:endParaRPr lang="el-GR"/>
        </a:p>
      </dgm:t>
    </dgm:pt>
    <dgm:pt modelId="{E1B218B3-5B60-4EE6-89EC-BE388E72B1F2}" type="pres">
      <dgm:prSet presAssocID="{B65F323E-EC61-4965-98F2-C71331CB3925}" presName="invisiNode" presStyleLbl="node1" presStyleIdx="2" presStyleCnt="5"/>
      <dgm:spPr/>
    </dgm:pt>
    <dgm:pt modelId="{3C4D792C-642C-4DCD-AC01-D82043A55F52}" type="pres">
      <dgm:prSet presAssocID="{B65F323E-EC61-4965-98F2-C71331CB3925}" presName="imagNode" presStyleLbl="fgImgPlace1" presStyleIdx="2" presStyleCnt="5"/>
      <dgm:spPr>
        <a:blipFill rotWithShape="0">
          <a:blip xmlns:r="http://schemas.openxmlformats.org/officeDocument/2006/relationships" r:embed="rId3"/>
          <a:stretch>
            <a:fillRect/>
          </a:stretch>
        </a:blipFill>
      </dgm:spPr>
    </dgm:pt>
    <dgm:pt modelId="{25E9052C-DC33-4231-B533-C22EC566463C}" type="pres">
      <dgm:prSet presAssocID="{FAC94197-DD17-4637-9BB1-8F6FFDEA2CAD}" presName="sibTrans" presStyleLbl="sibTrans2D1" presStyleIdx="0" presStyleCnt="0"/>
      <dgm:spPr/>
      <dgm:t>
        <a:bodyPr/>
        <a:lstStyle/>
        <a:p>
          <a:endParaRPr lang="el-GR"/>
        </a:p>
      </dgm:t>
    </dgm:pt>
    <dgm:pt modelId="{BF84B5CF-0965-4CBB-B7C7-D44BE02246B5}" type="pres">
      <dgm:prSet presAssocID="{19982A83-E8D3-4CEC-A699-03E9F4A67D42}" presName="compNode" presStyleCnt="0"/>
      <dgm:spPr/>
    </dgm:pt>
    <dgm:pt modelId="{1A3EC984-8FE4-4FD6-93C2-3EF49BA26337}" type="pres">
      <dgm:prSet presAssocID="{19982A83-E8D3-4CEC-A699-03E9F4A67D42}" presName="bkgdShape" presStyleLbl="node1" presStyleIdx="3" presStyleCnt="5"/>
      <dgm:spPr/>
      <dgm:t>
        <a:bodyPr/>
        <a:lstStyle/>
        <a:p>
          <a:endParaRPr lang="el-GR"/>
        </a:p>
      </dgm:t>
    </dgm:pt>
    <dgm:pt modelId="{3481E599-28FF-4F6F-AECB-94F2DE44B011}" type="pres">
      <dgm:prSet presAssocID="{19982A83-E8D3-4CEC-A699-03E9F4A67D42}" presName="nodeTx" presStyleLbl="node1" presStyleIdx="3" presStyleCnt="5">
        <dgm:presLayoutVars>
          <dgm:bulletEnabled val="1"/>
        </dgm:presLayoutVars>
      </dgm:prSet>
      <dgm:spPr/>
      <dgm:t>
        <a:bodyPr/>
        <a:lstStyle/>
        <a:p>
          <a:endParaRPr lang="el-GR"/>
        </a:p>
      </dgm:t>
    </dgm:pt>
    <dgm:pt modelId="{FC19AF26-63F9-45E7-BD62-25DC795C4720}" type="pres">
      <dgm:prSet presAssocID="{19982A83-E8D3-4CEC-A699-03E9F4A67D42}" presName="invisiNode" presStyleLbl="node1" presStyleIdx="3" presStyleCnt="5"/>
      <dgm:spPr/>
    </dgm:pt>
    <dgm:pt modelId="{67469030-2E20-42EA-9B73-51811C7854DA}" type="pres">
      <dgm:prSet presAssocID="{19982A83-E8D3-4CEC-A699-03E9F4A67D42}" presName="imagNode" presStyleLbl="fgImgPlace1" presStyleIdx="3" presStyleCnt="5"/>
      <dgm:spPr>
        <a:blipFill rotWithShape="0">
          <a:blip xmlns:r="http://schemas.openxmlformats.org/officeDocument/2006/relationships" r:embed="rId4"/>
          <a:stretch>
            <a:fillRect/>
          </a:stretch>
        </a:blipFill>
      </dgm:spPr>
    </dgm:pt>
    <dgm:pt modelId="{31CE86AE-2832-41FB-BFEC-CA994A02719D}" type="pres">
      <dgm:prSet presAssocID="{849AA95E-D403-487F-88E9-F6ACC76BC933}" presName="sibTrans" presStyleLbl="sibTrans2D1" presStyleIdx="0" presStyleCnt="0"/>
      <dgm:spPr/>
      <dgm:t>
        <a:bodyPr/>
        <a:lstStyle/>
        <a:p>
          <a:endParaRPr lang="el-GR"/>
        </a:p>
      </dgm:t>
    </dgm:pt>
    <dgm:pt modelId="{93E4A07B-987E-461F-8154-163EA2E0E34C}" type="pres">
      <dgm:prSet presAssocID="{F4FC3740-13AB-4A06-B560-996FC91F3545}" presName="compNode" presStyleCnt="0"/>
      <dgm:spPr/>
    </dgm:pt>
    <dgm:pt modelId="{F6DCC82E-2E8F-4EE9-836E-0F111675E9FF}" type="pres">
      <dgm:prSet presAssocID="{F4FC3740-13AB-4A06-B560-996FC91F3545}" presName="bkgdShape" presStyleLbl="node1" presStyleIdx="4" presStyleCnt="5"/>
      <dgm:spPr/>
      <dgm:t>
        <a:bodyPr/>
        <a:lstStyle/>
        <a:p>
          <a:endParaRPr lang="el-GR"/>
        </a:p>
      </dgm:t>
    </dgm:pt>
    <dgm:pt modelId="{73BF3C7F-CFBD-4EEA-833E-D74B426BD362}" type="pres">
      <dgm:prSet presAssocID="{F4FC3740-13AB-4A06-B560-996FC91F3545}" presName="nodeTx" presStyleLbl="node1" presStyleIdx="4" presStyleCnt="5">
        <dgm:presLayoutVars>
          <dgm:bulletEnabled val="1"/>
        </dgm:presLayoutVars>
      </dgm:prSet>
      <dgm:spPr/>
      <dgm:t>
        <a:bodyPr/>
        <a:lstStyle/>
        <a:p>
          <a:endParaRPr lang="el-GR"/>
        </a:p>
      </dgm:t>
    </dgm:pt>
    <dgm:pt modelId="{64A8EF79-D55B-4E43-B3DB-762326256041}" type="pres">
      <dgm:prSet presAssocID="{F4FC3740-13AB-4A06-B560-996FC91F3545}" presName="invisiNode" presStyleLbl="node1" presStyleIdx="4" presStyleCnt="5"/>
      <dgm:spPr/>
    </dgm:pt>
    <dgm:pt modelId="{1DEFBAF3-D41B-45BF-A74B-AE5EECBC291C}" type="pres">
      <dgm:prSet presAssocID="{F4FC3740-13AB-4A06-B560-996FC91F3545}" presName="imagNode" presStyleLbl="fgImgPlace1" presStyleIdx="4" presStyleCnt="5"/>
      <dgm:spPr>
        <a:blipFill rotWithShape="0">
          <a:blip xmlns:r="http://schemas.openxmlformats.org/officeDocument/2006/relationships" r:embed="rId5"/>
          <a:stretch>
            <a:fillRect/>
          </a:stretch>
        </a:blipFill>
      </dgm:spPr>
    </dgm:pt>
  </dgm:ptLst>
  <dgm:cxnLst>
    <dgm:cxn modelId="{0B3A6117-779F-4B1A-B602-F24E7359FF7C}" type="presOf" srcId="{849AA95E-D403-487F-88E9-F6ACC76BC933}" destId="{31CE86AE-2832-41FB-BFEC-CA994A02719D}" srcOrd="0" destOrd="0" presId="urn:microsoft.com/office/officeart/2005/8/layout/hList7#1"/>
    <dgm:cxn modelId="{CCA9C67E-8966-4D15-AE70-DCBDCD59ECD8}" srcId="{E0EDF8AF-67AF-4944-9CC0-4F275B322BEB}" destId="{686F1A1F-D8D9-4429-B885-B4DF2BFD8669}" srcOrd="0" destOrd="0" parTransId="{588A583E-5154-47AC-8C1F-B3B0EBD2DD4D}" sibTransId="{519716C9-5B1E-4194-8748-D4B00548E230}"/>
    <dgm:cxn modelId="{5F181447-FD31-4554-B583-A9252349C8BA}" type="presOf" srcId="{686F1A1F-D8D9-4429-B885-B4DF2BFD8669}" destId="{F50CB721-3241-402F-BADE-D190E700643D}" srcOrd="0" destOrd="0" presId="urn:microsoft.com/office/officeart/2005/8/layout/hList7#1"/>
    <dgm:cxn modelId="{76DD0F62-1C1A-4B71-8C12-D423BC71FCBE}" type="presOf" srcId="{B65F323E-EC61-4965-98F2-C71331CB3925}" destId="{7D09CEBF-E6FB-4E7B-B2A9-7B8DC738F3FE}" srcOrd="1" destOrd="0" presId="urn:microsoft.com/office/officeart/2005/8/layout/hList7#1"/>
    <dgm:cxn modelId="{0DFA2E35-5DA5-42E8-9A1D-70C6B85321F6}" srcId="{E0EDF8AF-67AF-4944-9CC0-4F275B322BEB}" destId="{F4FC3740-13AB-4A06-B560-996FC91F3545}" srcOrd="4" destOrd="0" parTransId="{95A9CBDE-E480-40A1-8F73-3C6A443EFF7B}" sibTransId="{ACB3B349-73B8-4F98-8FDC-7288C9E2B8AA}"/>
    <dgm:cxn modelId="{D019A0EF-5DCE-4544-98CB-E27F2FA073AA}" type="presOf" srcId="{D227513D-DF49-4BC0-A05C-545A19B55579}" destId="{3B38AA22-898C-4D5F-896A-274F46FC8829}" srcOrd="0" destOrd="0" presId="urn:microsoft.com/office/officeart/2005/8/layout/hList7#1"/>
    <dgm:cxn modelId="{C6B5A106-6393-412F-A427-49756F40E277}" type="presOf" srcId="{B65F323E-EC61-4965-98F2-C71331CB3925}" destId="{E036AA44-1991-4BC2-A34B-5A2455DF5B7D}" srcOrd="0" destOrd="0" presId="urn:microsoft.com/office/officeart/2005/8/layout/hList7#1"/>
    <dgm:cxn modelId="{62350D53-1307-4C57-AB16-B216D56EC6BB}" srcId="{E0EDF8AF-67AF-4944-9CC0-4F275B322BEB}" destId="{B65F323E-EC61-4965-98F2-C71331CB3925}" srcOrd="2" destOrd="0" parTransId="{CB163959-CB32-4CAA-8C4C-94F20A60F154}" sibTransId="{FAC94197-DD17-4637-9BB1-8F6FFDEA2CAD}"/>
    <dgm:cxn modelId="{376129BA-A44E-45AE-BBFE-5EDD6E118A38}" type="presOf" srcId="{F4FC3740-13AB-4A06-B560-996FC91F3545}" destId="{F6DCC82E-2E8F-4EE9-836E-0F111675E9FF}" srcOrd="0" destOrd="0" presId="urn:microsoft.com/office/officeart/2005/8/layout/hList7#1"/>
    <dgm:cxn modelId="{951EB580-000E-49AA-B010-FF3B4932C75B}" type="presOf" srcId="{F4FC3740-13AB-4A06-B560-996FC91F3545}" destId="{73BF3C7F-CFBD-4EEA-833E-D74B426BD362}" srcOrd="1" destOrd="0" presId="urn:microsoft.com/office/officeart/2005/8/layout/hList7#1"/>
    <dgm:cxn modelId="{FBE3CB25-5B9A-46D0-8A84-6E414E53E8B4}" type="presOf" srcId="{340BD69C-0D55-4375-A6C4-09AD40C536C4}" destId="{4D7CA76F-09B8-4E3D-8A32-ED0504538EDA}" srcOrd="0" destOrd="0" presId="urn:microsoft.com/office/officeart/2005/8/layout/hList7#1"/>
    <dgm:cxn modelId="{0A81AD12-09CE-4873-9769-CC845D7F6E84}" type="presOf" srcId="{FAC94197-DD17-4637-9BB1-8F6FFDEA2CAD}" destId="{25E9052C-DC33-4231-B533-C22EC566463C}" srcOrd="0" destOrd="0" presId="urn:microsoft.com/office/officeart/2005/8/layout/hList7#1"/>
    <dgm:cxn modelId="{1DD4E3F2-121B-4BE5-9CFB-A5D58471123C}" srcId="{E0EDF8AF-67AF-4944-9CC0-4F275B322BEB}" destId="{D227513D-DF49-4BC0-A05C-545A19B55579}" srcOrd="1" destOrd="0" parTransId="{8DDD21D9-4A5B-48F4-984E-BCA567B22C3B}" sibTransId="{340BD69C-0D55-4375-A6C4-09AD40C536C4}"/>
    <dgm:cxn modelId="{FB3AD254-B88C-4A46-BE6A-174BE95A3986}" type="presOf" srcId="{19982A83-E8D3-4CEC-A699-03E9F4A67D42}" destId="{3481E599-28FF-4F6F-AECB-94F2DE44B011}" srcOrd="1" destOrd="0" presId="urn:microsoft.com/office/officeart/2005/8/layout/hList7#1"/>
    <dgm:cxn modelId="{193C9FC0-F206-41C5-B03C-B64FACC3F298}" type="presOf" srcId="{D227513D-DF49-4BC0-A05C-545A19B55579}" destId="{2D019E7B-0BB9-4AE2-815B-D2733CABCCA0}" srcOrd="1" destOrd="0" presId="urn:microsoft.com/office/officeart/2005/8/layout/hList7#1"/>
    <dgm:cxn modelId="{886F0CD4-872B-4C3F-AA43-57CD6DB61345}" type="presOf" srcId="{E0EDF8AF-67AF-4944-9CC0-4F275B322BEB}" destId="{658DD849-8EA8-4CF1-8216-EEC42138CB97}" srcOrd="0" destOrd="0" presId="urn:microsoft.com/office/officeart/2005/8/layout/hList7#1"/>
    <dgm:cxn modelId="{BA1DA452-CF48-4711-9B4E-5AAAB3E5A12C}" type="presOf" srcId="{686F1A1F-D8D9-4429-B885-B4DF2BFD8669}" destId="{EEE5171E-3234-4DCC-9505-7C6356F99ACB}" srcOrd="1" destOrd="0" presId="urn:microsoft.com/office/officeart/2005/8/layout/hList7#1"/>
    <dgm:cxn modelId="{A0D5A750-6DBD-4484-B010-E8C3CD276718}" srcId="{E0EDF8AF-67AF-4944-9CC0-4F275B322BEB}" destId="{19982A83-E8D3-4CEC-A699-03E9F4A67D42}" srcOrd="3" destOrd="0" parTransId="{AD7358C7-3499-4D77-9821-F18F22D4ADE9}" sibTransId="{849AA95E-D403-487F-88E9-F6ACC76BC933}"/>
    <dgm:cxn modelId="{38E89EC2-8B46-4C03-89B4-D6E26C2E4605}" type="presOf" srcId="{519716C9-5B1E-4194-8748-D4B00548E230}" destId="{D0863B9A-8D9F-43BD-B41B-56C120FECAB9}" srcOrd="0" destOrd="0" presId="urn:microsoft.com/office/officeart/2005/8/layout/hList7#1"/>
    <dgm:cxn modelId="{73AC42FD-2B81-4CFF-8E11-CAD3B4ADF05B}" type="presOf" srcId="{19982A83-E8D3-4CEC-A699-03E9F4A67D42}" destId="{1A3EC984-8FE4-4FD6-93C2-3EF49BA26337}" srcOrd="0" destOrd="0" presId="urn:microsoft.com/office/officeart/2005/8/layout/hList7#1"/>
    <dgm:cxn modelId="{41E3A3CA-A0B3-4BCE-AD0F-130C345D7407}" type="presParOf" srcId="{658DD849-8EA8-4CF1-8216-EEC42138CB97}" destId="{E14A57A2-D2C9-47CA-BA9F-FF3CC3FFBD24}" srcOrd="0" destOrd="0" presId="urn:microsoft.com/office/officeart/2005/8/layout/hList7#1"/>
    <dgm:cxn modelId="{3B82EE6A-7565-42F9-9019-A930FA913F7F}" type="presParOf" srcId="{658DD849-8EA8-4CF1-8216-EEC42138CB97}" destId="{60BE5360-D61D-4B3A-B6D3-3ECB51DFD6D9}" srcOrd="1" destOrd="0" presId="urn:microsoft.com/office/officeart/2005/8/layout/hList7#1"/>
    <dgm:cxn modelId="{D2FF1EAD-6328-4F26-A070-BAEA55F3B6FB}" type="presParOf" srcId="{60BE5360-D61D-4B3A-B6D3-3ECB51DFD6D9}" destId="{152471CF-81F7-4C21-AE11-4CFE34D5BFE8}" srcOrd="0" destOrd="0" presId="urn:microsoft.com/office/officeart/2005/8/layout/hList7#1"/>
    <dgm:cxn modelId="{733A436E-83C5-4219-9A4B-41A927CCE509}" type="presParOf" srcId="{152471CF-81F7-4C21-AE11-4CFE34D5BFE8}" destId="{F50CB721-3241-402F-BADE-D190E700643D}" srcOrd="0" destOrd="0" presId="urn:microsoft.com/office/officeart/2005/8/layout/hList7#1"/>
    <dgm:cxn modelId="{1C134968-4D14-42D9-92F1-1847EAB3EA56}" type="presParOf" srcId="{152471CF-81F7-4C21-AE11-4CFE34D5BFE8}" destId="{EEE5171E-3234-4DCC-9505-7C6356F99ACB}" srcOrd="1" destOrd="0" presId="urn:microsoft.com/office/officeart/2005/8/layout/hList7#1"/>
    <dgm:cxn modelId="{3D026311-001B-4665-B743-FD97B07C05CE}" type="presParOf" srcId="{152471CF-81F7-4C21-AE11-4CFE34D5BFE8}" destId="{8E668799-B6FE-4107-9B23-3405F215CC54}" srcOrd="2" destOrd="0" presId="urn:microsoft.com/office/officeart/2005/8/layout/hList7#1"/>
    <dgm:cxn modelId="{FF082C8A-D98A-48DB-8F54-0840FF45DDF4}" type="presParOf" srcId="{152471CF-81F7-4C21-AE11-4CFE34D5BFE8}" destId="{B737BA26-79A3-45FE-9CD8-56DDA7A4A871}" srcOrd="3" destOrd="0" presId="urn:microsoft.com/office/officeart/2005/8/layout/hList7#1"/>
    <dgm:cxn modelId="{8F7616D5-DF54-46F5-9432-3A6F82330512}" type="presParOf" srcId="{60BE5360-D61D-4B3A-B6D3-3ECB51DFD6D9}" destId="{D0863B9A-8D9F-43BD-B41B-56C120FECAB9}" srcOrd="1" destOrd="0" presId="urn:microsoft.com/office/officeart/2005/8/layout/hList7#1"/>
    <dgm:cxn modelId="{82C57420-E5B2-47AD-BBA8-51AAF9C49840}" type="presParOf" srcId="{60BE5360-D61D-4B3A-B6D3-3ECB51DFD6D9}" destId="{3E10458D-B61C-40E9-8926-FD32ABBF0F69}" srcOrd="2" destOrd="0" presId="urn:microsoft.com/office/officeart/2005/8/layout/hList7#1"/>
    <dgm:cxn modelId="{16168611-D03A-4964-BBB1-8536C282AD0B}" type="presParOf" srcId="{3E10458D-B61C-40E9-8926-FD32ABBF0F69}" destId="{3B38AA22-898C-4D5F-896A-274F46FC8829}" srcOrd="0" destOrd="0" presId="urn:microsoft.com/office/officeart/2005/8/layout/hList7#1"/>
    <dgm:cxn modelId="{B77321E5-C56A-4F9D-A782-91A9190BA28E}" type="presParOf" srcId="{3E10458D-B61C-40E9-8926-FD32ABBF0F69}" destId="{2D019E7B-0BB9-4AE2-815B-D2733CABCCA0}" srcOrd="1" destOrd="0" presId="urn:microsoft.com/office/officeart/2005/8/layout/hList7#1"/>
    <dgm:cxn modelId="{916AA308-F62E-4EF8-B951-F54E502F991B}" type="presParOf" srcId="{3E10458D-B61C-40E9-8926-FD32ABBF0F69}" destId="{F818304C-55ED-4DAE-8AA5-9D3735D8744A}" srcOrd="2" destOrd="0" presId="urn:microsoft.com/office/officeart/2005/8/layout/hList7#1"/>
    <dgm:cxn modelId="{26AB27D2-207F-46A2-9F5E-92F54F661EF8}" type="presParOf" srcId="{3E10458D-B61C-40E9-8926-FD32ABBF0F69}" destId="{EFCE92F9-2EA9-477D-8539-A4D7FC8F9069}" srcOrd="3" destOrd="0" presId="urn:microsoft.com/office/officeart/2005/8/layout/hList7#1"/>
    <dgm:cxn modelId="{AAD8EB40-8F0B-451B-8302-6CC1A0B9170D}" type="presParOf" srcId="{60BE5360-D61D-4B3A-B6D3-3ECB51DFD6D9}" destId="{4D7CA76F-09B8-4E3D-8A32-ED0504538EDA}" srcOrd="3" destOrd="0" presId="urn:microsoft.com/office/officeart/2005/8/layout/hList7#1"/>
    <dgm:cxn modelId="{806CD0E2-9FE3-4572-AB43-0667F041641D}" type="presParOf" srcId="{60BE5360-D61D-4B3A-B6D3-3ECB51DFD6D9}" destId="{285D8262-4463-4228-A078-4B6C9B0D6EE5}" srcOrd="4" destOrd="0" presId="urn:microsoft.com/office/officeart/2005/8/layout/hList7#1"/>
    <dgm:cxn modelId="{117DC780-A6F5-422F-94D6-7A472D1E2AAE}" type="presParOf" srcId="{285D8262-4463-4228-A078-4B6C9B0D6EE5}" destId="{E036AA44-1991-4BC2-A34B-5A2455DF5B7D}" srcOrd="0" destOrd="0" presId="urn:microsoft.com/office/officeart/2005/8/layout/hList7#1"/>
    <dgm:cxn modelId="{983337FC-325F-4F34-BDC5-71B8398D1A92}" type="presParOf" srcId="{285D8262-4463-4228-A078-4B6C9B0D6EE5}" destId="{7D09CEBF-E6FB-4E7B-B2A9-7B8DC738F3FE}" srcOrd="1" destOrd="0" presId="urn:microsoft.com/office/officeart/2005/8/layout/hList7#1"/>
    <dgm:cxn modelId="{A021044E-1B63-4809-B076-7596792F7817}" type="presParOf" srcId="{285D8262-4463-4228-A078-4B6C9B0D6EE5}" destId="{E1B218B3-5B60-4EE6-89EC-BE388E72B1F2}" srcOrd="2" destOrd="0" presId="urn:microsoft.com/office/officeart/2005/8/layout/hList7#1"/>
    <dgm:cxn modelId="{2F53332C-06CD-45B6-96CA-5801EE6A4A78}" type="presParOf" srcId="{285D8262-4463-4228-A078-4B6C9B0D6EE5}" destId="{3C4D792C-642C-4DCD-AC01-D82043A55F52}" srcOrd="3" destOrd="0" presId="urn:microsoft.com/office/officeart/2005/8/layout/hList7#1"/>
    <dgm:cxn modelId="{888F3737-8216-4447-857D-7F5A4F4B13A0}" type="presParOf" srcId="{60BE5360-D61D-4B3A-B6D3-3ECB51DFD6D9}" destId="{25E9052C-DC33-4231-B533-C22EC566463C}" srcOrd="5" destOrd="0" presId="urn:microsoft.com/office/officeart/2005/8/layout/hList7#1"/>
    <dgm:cxn modelId="{135ABBD6-8BE9-4A15-8043-CAFF93A11C52}" type="presParOf" srcId="{60BE5360-D61D-4B3A-B6D3-3ECB51DFD6D9}" destId="{BF84B5CF-0965-4CBB-B7C7-D44BE02246B5}" srcOrd="6" destOrd="0" presId="urn:microsoft.com/office/officeart/2005/8/layout/hList7#1"/>
    <dgm:cxn modelId="{696EFA7E-ADFD-4455-9B20-0F652394935A}" type="presParOf" srcId="{BF84B5CF-0965-4CBB-B7C7-D44BE02246B5}" destId="{1A3EC984-8FE4-4FD6-93C2-3EF49BA26337}" srcOrd="0" destOrd="0" presId="urn:microsoft.com/office/officeart/2005/8/layout/hList7#1"/>
    <dgm:cxn modelId="{BC22F3E6-D2CC-4AD0-8528-ED3385CFC705}" type="presParOf" srcId="{BF84B5CF-0965-4CBB-B7C7-D44BE02246B5}" destId="{3481E599-28FF-4F6F-AECB-94F2DE44B011}" srcOrd="1" destOrd="0" presId="urn:microsoft.com/office/officeart/2005/8/layout/hList7#1"/>
    <dgm:cxn modelId="{44EA96EE-70F5-47E8-B44D-41381CB94575}" type="presParOf" srcId="{BF84B5CF-0965-4CBB-B7C7-D44BE02246B5}" destId="{FC19AF26-63F9-45E7-BD62-25DC795C4720}" srcOrd="2" destOrd="0" presId="urn:microsoft.com/office/officeart/2005/8/layout/hList7#1"/>
    <dgm:cxn modelId="{66BDB527-F14E-4DCE-A1E0-BAC3990408EA}" type="presParOf" srcId="{BF84B5CF-0965-4CBB-B7C7-D44BE02246B5}" destId="{67469030-2E20-42EA-9B73-51811C7854DA}" srcOrd="3" destOrd="0" presId="urn:microsoft.com/office/officeart/2005/8/layout/hList7#1"/>
    <dgm:cxn modelId="{537A98F3-7CB5-46E6-8C0C-AD57D963E248}" type="presParOf" srcId="{60BE5360-D61D-4B3A-B6D3-3ECB51DFD6D9}" destId="{31CE86AE-2832-41FB-BFEC-CA994A02719D}" srcOrd="7" destOrd="0" presId="urn:microsoft.com/office/officeart/2005/8/layout/hList7#1"/>
    <dgm:cxn modelId="{DFC45814-DE6A-4B43-B0DC-F5E6DDD11D16}" type="presParOf" srcId="{60BE5360-D61D-4B3A-B6D3-3ECB51DFD6D9}" destId="{93E4A07B-987E-461F-8154-163EA2E0E34C}" srcOrd="8" destOrd="0" presId="urn:microsoft.com/office/officeart/2005/8/layout/hList7#1"/>
    <dgm:cxn modelId="{9DD42331-A1F4-4FC2-855C-ACCABB8ED849}" type="presParOf" srcId="{93E4A07B-987E-461F-8154-163EA2E0E34C}" destId="{F6DCC82E-2E8F-4EE9-836E-0F111675E9FF}" srcOrd="0" destOrd="0" presId="urn:microsoft.com/office/officeart/2005/8/layout/hList7#1"/>
    <dgm:cxn modelId="{A10A7CD8-2395-45C3-9C97-D7ECECEB2B2F}" type="presParOf" srcId="{93E4A07B-987E-461F-8154-163EA2E0E34C}" destId="{73BF3C7F-CFBD-4EEA-833E-D74B426BD362}" srcOrd="1" destOrd="0" presId="urn:microsoft.com/office/officeart/2005/8/layout/hList7#1"/>
    <dgm:cxn modelId="{6DB86018-C363-4B80-99E8-E2DB6C01EBD3}" type="presParOf" srcId="{93E4A07B-987E-461F-8154-163EA2E0E34C}" destId="{64A8EF79-D55B-4E43-B3DB-762326256041}" srcOrd="2" destOrd="0" presId="urn:microsoft.com/office/officeart/2005/8/layout/hList7#1"/>
    <dgm:cxn modelId="{774A4CF8-EAA9-404E-A60A-B4B99F528C76}" type="presParOf" srcId="{93E4A07B-987E-461F-8154-163EA2E0E34C}" destId="{1DEFBAF3-D41B-45BF-A74B-AE5EECBC291C}" srcOrd="3" destOrd="0" presId="urn:microsoft.com/office/officeart/2005/8/layout/hList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A6B147-40E0-4411-B005-0EF457AD83B0}"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l-GR"/>
        </a:p>
      </dgm:t>
    </dgm:pt>
    <dgm:pt modelId="{860FB70A-A816-45CF-BA5C-D8E03572CD8A}">
      <dgm:prSet phldrT="[Κείμενο]"/>
      <dgm:spPr>
        <a:solidFill>
          <a:schemeClr val="tx2">
            <a:lumMod val="50000"/>
          </a:schemeClr>
        </a:solidFill>
      </dgm:spPr>
      <dgm:t>
        <a:bodyPr/>
        <a:lstStyle/>
        <a:p>
          <a:r>
            <a:rPr lang="el-GR" dirty="0" smtClean="0"/>
            <a:t>Ι. ΚΑΠΟΔΙΣΤΡΙΑΣ</a:t>
          </a:r>
          <a:endParaRPr lang="el-GR" dirty="0"/>
        </a:p>
      </dgm:t>
    </dgm:pt>
    <dgm:pt modelId="{539079E9-01DF-43A7-BAFA-EA9F44CD838A}" type="parTrans" cxnId="{2A66BA13-ECE7-4AB0-AAFB-9EE7F402CE78}">
      <dgm:prSet/>
      <dgm:spPr/>
      <dgm:t>
        <a:bodyPr/>
        <a:lstStyle/>
        <a:p>
          <a:endParaRPr lang="el-GR"/>
        </a:p>
      </dgm:t>
    </dgm:pt>
    <dgm:pt modelId="{A1DA6573-67C2-435F-8B35-4E5E05FEF988}" type="sibTrans" cxnId="{2A66BA13-ECE7-4AB0-AAFB-9EE7F402CE78}">
      <dgm:prSet/>
      <dgm:spPr/>
      <dgm:t>
        <a:bodyPr/>
        <a:lstStyle/>
        <a:p>
          <a:endParaRPr lang="el-GR"/>
        </a:p>
      </dgm:t>
    </dgm:pt>
    <dgm:pt modelId="{F6E5751F-7462-4EFB-B496-6E348CB74C61}">
      <dgm:prSet phldrT="[Κείμενο]"/>
      <dgm:spPr/>
      <dgm:t>
        <a:bodyPr/>
        <a:lstStyle/>
        <a:p>
          <a:r>
            <a:rPr lang="el-GR" dirty="0" smtClean="0"/>
            <a:t>Ορφανοτροφείο Αίγινας</a:t>
          </a:r>
          <a:endParaRPr lang="el-GR" dirty="0"/>
        </a:p>
      </dgm:t>
    </dgm:pt>
    <dgm:pt modelId="{A8B798AA-F3A9-4583-954E-D377E0264B1C}" type="parTrans" cxnId="{59F95F6E-7DEE-4FBB-A151-123B9D2457E7}">
      <dgm:prSet/>
      <dgm:spPr/>
      <dgm:t>
        <a:bodyPr/>
        <a:lstStyle/>
        <a:p>
          <a:endParaRPr lang="el-GR"/>
        </a:p>
      </dgm:t>
    </dgm:pt>
    <dgm:pt modelId="{106CFE31-FC73-45D7-958C-1CE9D5F292E1}" type="sibTrans" cxnId="{59F95F6E-7DEE-4FBB-A151-123B9D2457E7}">
      <dgm:prSet/>
      <dgm:spPr/>
      <dgm:t>
        <a:bodyPr/>
        <a:lstStyle/>
        <a:p>
          <a:endParaRPr lang="el-GR"/>
        </a:p>
      </dgm:t>
    </dgm:pt>
    <dgm:pt modelId="{442DCF2F-79CA-4931-9C50-27E224C2C635}">
      <dgm:prSet phldrT="[Κείμενο]"/>
      <dgm:spPr/>
      <dgm:t>
        <a:bodyPr/>
        <a:lstStyle/>
        <a:p>
          <a:r>
            <a:rPr lang="el-GR" dirty="0" smtClean="0"/>
            <a:t>Πρότυπο Σχολείο</a:t>
          </a:r>
          <a:endParaRPr lang="el-GR" dirty="0"/>
        </a:p>
      </dgm:t>
    </dgm:pt>
    <dgm:pt modelId="{AA26BDDE-2364-454E-8AB4-F8722940C50B}" type="parTrans" cxnId="{9A32F758-518C-4AFC-80CD-47792CEF54D7}">
      <dgm:prSet/>
      <dgm:spPr/>
      <dgm:t>
        <a:bodyPr/>
        <a:lstStyle/>
        <a:p>
          <a:endParaRPr lang="el-GR"/>
        </a:p>
      </dgm:t>
    </dgm:pt>
    <dgm:pt modelId="{BDA43510-E706-4D9F-9042-C6D949AB82A3}" type="sibTrans" cxnId="{9A32F758-518C-4AFC-80CD-47792CEF54D7}">
      <dgm:prSet/>
      <dgm:spPr/>
      <dgm:t>
        <a:bodyPr/>
        <a:lstStyle/>
        <a:p>
          <a:endParaRPr lang="el-GR"/>
        </a:p>
      </dgm:t>
    </dgm:pt>
    <dgm:pt modelId="{727149C0-30CD-46C7-98AB-E64704595C22}">
      <dgm:prSet phldrT="[Κείμενο]"/>
      <dgm:spPr>
        <a:solidFill>
          <a:schemeClr val="tx2">
            <a:lumMod val="50000"/>
          </a:schemeClr>
        </a:solidFill>
      </dgm:spPr>
      <dgm:t>
        <a:bodyPr/>
        <a:lstStyle/>
        <a:p>
          <a:r>
            <a:rPr lang="el-GR" dirty="0" smtClean="0"/>
            <a:t>ΟΘΩΝΑΣ</a:t>
          </a:r>
          <a:endParaRPr lang="el-GR" dirty="0"/>
        </a:p>
      </dgm:t>
    </dgm:pt>
    <dgm:pt modelId="{ED618CE3-2E90-4A77-8AF3-FC8EBE61F80C}" type="parTrans" cxnId="{894313B3-BFB6-46E0-897F-B4C7613A57F5}">
      <dgm:prSet/>
      <dgm:spPr/>
      <dgm:t>
        <a:bodyPr/>
        <a:lstStyle/>
        <a:p>
          <a:endParaRPr lang="el-GR"/>
        </a:p>
      </dgm:t>
    </dgm:pt>
    <dgm:pt modelId="{D0310612-7649-4B0C-83B9-573E0B15961F}" type="sibTrans" cxnId="{894313B3-BFB6-46E0-897F-B4C7613A57F5}">
      <dgm:prSet/>
      <dgm:spPr/>
      <dgm:t>
        <a:bodyPr/>
        <a:lstStyle/>
        <a:p>
          <a:endParaRPr lang="el-GR"/>
        </a:p>
      </dgm:t>
    </dgm:pt>
    <dgm:pt modelId="{6AA835F3-3230-4AD5-ABB0-E5DBB92EE8B9}">
      <dgm:prSet phldrT="[Κείμενο]"/>
      <dgm:spPr/>
      <dgm:t>
        <a:bodyPr/>
        <a:lstStyle/>
        <a:p>
          <a:r>
            <a:rPr lang="el-GR" dirty="0" smtClean="0"/>
            <a:t>Διδασκαλείο Αρρένων</a:t>
          </a:r>
          <a:endParaRPr lang="el-GR" dirty="0"/>
        </a:p>
      </dgm:t>
    </dgm:pt>
    <dgm:pt modelId="{D2FB665A-9905-447D-B06F-C292DED6B520}" type="parTrans" cxnId="{D1FA65AE-58D1-46E6-B8B1-7162E6767569}">
      <dgm:prSet/>
      <dgm:spPr/>
      <dgm:t>
        <a:bodyPr/>
        <a:lstStyle/>
        <a:p>
          <a:endParaRPr lang="el-GR"/>
        </a:p>
      </dgm:t>
    </dgm:pt>
    <dgm:pt modelId="{2A4C60EE-4668-4E86-BE20-1EEF7FA751AA}" type="sibTrans" cxnId="{D1FA65AE-58D1-46E6-B8B1-7162E6767569}">
      <dgm:prSet/>
      <dgm:spPr/>
      <dgm:t>
        <a:bodyPr/>
        <a:lstStyle/>
        <a:p>
          <a:endParaRPr lang="el-GR"/>
        </a:p>
      </dgm:t>
    </dgm:pt>
    <dgm:pt modelId="{7B591F47-0AB3-4B7D-91C7-8C79F79FEC39}">
      <dgm:prSet phldrT="[Κείμενο]"/>
      <dgm:spPr/>
      <dgm:t>
        <a:bodyPr/>
        <a:lstStyle/>
        <a:p>
          <a:r>
            <a:rPr lang="el-GR" dirty="0" smtClean="0"/>
            <a:t>Πολυτεχνικό Σχολείο</a:t>
          </a:r>
          <a:endParaRPr lang="el-GR" dirty="0"/>
        </a:p>
      </dgm:t>
    </dgm:pt>
    <dgm:pt modelId="{D91C42FE-2EB4-4899-8233-16F7986A8192}" type="parTrans" cxnId="{9A5E4440-512F-4C4C-80FE-537E73336D7D}">
      <dgm:prSet/>
      <dgm:spPr/>
      <dgm:t>
        <a:bodyPr/>
        <a:lstStyle/>
        <a:p>
          <a:endParaRPr lang="el-GR"/>
        </a:p>
      </dgm:t>
    </dgm:pt>
    <dgm:pt modelId="{F04399F3-80ED-49BF-B16B-200479D620E5}" type="sibTrans" cxnId="{9A5E4440-512F-4C4C-80FE-537E73336D7D}">
      <dgm:prSet/>
      <dgm:spPr/>
      <dgm:t>
        <a:bodyPr/>
        <a:lstStyle/>
        <a:p>
          <a:endParaRPr lang="el-GR"/>
        </a:p>
      </dgm:t>
    </dgm:pt>
    <dgm:pt modelId="{94476DF3-509F-4A51-B3DE-A4B114BCF1A6}">
      <dgm:prSet phldrT="[Κείμενο]"/>
      <dgm:spPr>
        <a:solidFill>
          <a:schemeClr val="tx2">
            <a:lumMod val="50000"/>
          </a:schemeClr>
        </a:solidFill>
      </dgm:spPr>
      <dgm:t>
        <a:bodyPr/>
        <a:lstStyle/>
        <a:p>
          <a:r>
            <a:rPr lang="el-GR" dirty="0" smtClean="0"/>
            <a:t>ΓΕΩΡΓΙΟΣ  Α΄</a:t>
          </a:r>
          <a:endParaRPr lang="el-GR" dirty="0"/>
        </a:p>
      </dgm:t>
    </dgm:pt>
    <dgm:pt modelId="{0F0143F3-921E-4AD7-9F21-5EF39C9CB231}" type="parTrans" cxnId="{FE75E48F-85EF-4BFD-9CB7-0685CD56307D}">
      <dgm:prSet/>
      <dgm:spPr/>
      <dgm:t>
        <a:bodyPr/>
        <a:lstStyle/>
        <a:p>
          <a:endParaRPr lang="el-GR"/>
        </a:p>
      </dgm:t>
    </dgm:pt>
    <dgm:pt modelId="{D34D7497-C3B2-4685-9453-181E7CFEBF5B}" type="sibTrans" cxnId="{FE75E48F-85EF-4BFD-9CB7-0685CD56307D}">
      <dgm:prSet/>
      <dgm:spPr/>
      <dgm:t>
        <a:bodyPr/>
        <a:lstStyle/>
        <a:p>
          <a:endParaRPr lang="el-GR"/>
        </a:p>
      </dgm:t>
    </dgm:pt>
    <dgm:pt modelId="{CDAD605E-6993-42AA-A90E-A659EA7463A3}">
      <dgm:prSet phldrT="[Κείμενο]"/>
      <dgm:spPr/>
      <dgm:t>
        <a:bodyPr/>
        <a:lstStyle/>
        <a:p>
          <a:r>
            <a:rPr lang="el-GR" dirty="0" smtClean="0"/>
            <a:t>Κατάργηση Διδασκαλείου Αρρένων</a:t>
          </a:r>
          <a:endParaRPr lang="el-GR" dirty="0"/>
        </a:p>
      </dgm:t>
    </dgm:pt>
    <dgm:pt modelId="{57C96C7B-60DA-4FDD-9D73-3ACC420FF057}" type="parTrans" cxnId="{A3BCB394-C878-4B39-B7DA-DCC31DDD1A73}">
      <dgm:prSet/>
      <dgm:spPr/>
      <dgm:t>
        <a:bodyPr/>
        <a:lstStyle/>
        <a:p>
          <a:endParaRPr lang="el-GR"/>
        </a:p>
      </dgm:t>
    </dgm:pt>
    <dgm:pt modelId="{20D82CC8-38CB-41C3-9563-0972C07FC8D2}" type="sibTrans" cxnId="{A3BCB394-C878-4B39-B7DA-DCC31DDD1A73}">
      <dgm:prSet/>
      <dgm:spPr/>
      <dgm:t>
        <a:bodyPr/>
        <a:lstStyle/>
        <a:p>
          <a:endParaRPr lang="el-GR"/>
        </a:p>
      </dgm:t>
    </dgm:pt>
    <dgm:pt modelId="{D3E2916D-B003-4FEB-93A6-970BED29205E}">
      <dgm:prSet phldrT="[Κείμενο]"/>
      <dgm:spPr/>
      <dgm:t>
        <a:bodyPr/>
        <a:lstStyle/>
        <a:p>
          <a:r>
            <a:rPr lang="el-GR" dirty="0" smtClean="0"/>
            <a:t>Σύλλογος «περί </a:t>
          </a:r>
          <a:r>
            <a:rPr lang="el-GR" dirty="0" err="1" smtClean="0"/>
            <a:t>διάδοσιν</a:t>
          </a:r>
          <a:r>
            <a:rPr lang="el-GR" dirty="0" smtClean="0"/>
            <a:t> των ελληνικών γραμμάτων»</a:t>
          </a:r>
          <a:endParaRPr lang="el-GR" dirty="0"/>
        </a:p>
      </dgm:t>
    </dgm:pt>
    <dgm:pt modelId="{4AB23447-CDE6-459C-A2DA-1F57914A8491}" type="parTrans" cxnId="{830D5D59-5087-490E-96D6-1B2B98B41646}">
      <dgm:prSet/>
      <dgm:spPr/>
      <dgm:t>
        <a:bodyPr/>
        <a:lstStyle/>
        <a:p>
          <a:endParaRPr lang="el-GR"/>
        </a:p>
      </dgm:t>
    </dgm:pt>
    <dgm:pt modelId="{9664A490-94E3-4FC3-8C7A-F18A7A24C047}" type="sibTrans" cxnId="{830D5D59-5087-490E-96D6-1B2B98B41646}">
      <dgm:prSet/>
      <dgm:spPr/>
      <dgm:t>
        <a:bodyPr/>
        <a:lstStyle/>
        <a:p>
          <a:endParaRPr lang="el-GR"/>
        </a:p>
      </dgm:t>
    </dgm:pt>
    <dgm:pt modelId="{324DDD45-C928-40CE-B295-7CC185FD8155}">
      <dgm:prSet/>
      <dgm:spPr/>
      <dgm:t>
        <a:bodyPr/>
        <a:lstStyle/>
        <a:p>
          <a:r>
            <a:rPr lang="el-GR" dirty="0" smtClean="0"/>
            <a:t>Κεντρικό Σχολείο</a:t>
          </a:r>
          <a:endParaRPr lang="el-GR" dirty="0"/>
        </a:p>
      </dgm:t>
    </dgm:pt>
    <dgm:pt modelId="{4839EA46-1427-40AE-A7F9-DE63B259BC0F}" type="parTrans" cxnId="{663D6D2B-FC57-44F8-90DD-24586EE27BCF}">
      <dgm:prSet/>
      <dgm:spPr/>
      <dgm:t>
        <a:bodyPr/>
        <a:lstStyle/>
        <a:p>
          <a:endParaRPr lang="el-GR"/>
        </a:p>
      </dgm:t>
    </dgm:pt>
    <dgm:pt modelId="{61B9DA87-9DC2-4287-B824-00E62A50FDB9}" type="sibTrans" cxnId="{663D6D2B-FC57-44F8-90DD-24586EE27BCF}">
      <dgm:prSet/>
      <dgm:spPr/>
      <dgm:t>
        <a:bodyPr/>
        <a:lstStyle/>
        <a:p>
          <a:endParaRPr lang="el-GR"/>
        </a:p>
      </dgm:t>
    </dgm:pt>
    <dgm:pt modelId="{1D3F3379-C92B-4B83-9767-A451BAFF91C9}">
      <dgm:prSet/>
      <dgm:spPr/>
      <dgm:t>
        <a:bodyPr/>
        <a:lstStyle/>
        <a:p>
          <a:r>
            <a:rPr lang="el-GR" dirty="0" smtClean="0"/>
            <a:t>Πρότυπο Αγροκήπιο</a:t>
          </a:r>
          <a:endParaRPr lang="el-GR" dirty="0"/>
        </a:p>
      </dgm:t>
    </dgm:pt>
    <dgm:pt modelId="{19D8C0A7-FC7F-4248-AFE3-4765898F6AD0}" type="parTrans" cxnId="{6AF83D77-0A5A-4929-A6F9-BF497D38C452}">
      <dgm:prSet/>
      <dgm:spPr/>
      <dgm:t>
        <a:bodyPr/>
        <a:lstStyle/>
        <a:p>
          <a:endParaRPr lang="el-GR"/>
        </a:p>
      </dgm:t>
    </dgm:pt>
    <dgm:pt modelId="{53EB905D-0FA6-45E3-A88B-297AD833B6C7}" type="sibTrans" cxnId="{6AF83D77-0A5A-4929-A6F9-BF497D38C452}">
      <dgm:prSet/>
      <dgm:spPr/>
      <dgm:t>
        <a:bodyPr/>
        <a:lstStyle/>
        <a:p>
          <a:endParaRPr lang="el-GR"/>
        </a:p>
      </dgm:t>
    </dgm:pt>
    <dgm:pt modelId="{4C77C925-74B3-4702-8749-C08FCF0CF4A4}">
      <dgm:prSet/>
      <dgm:spPr/>
      <dgm:t>
        <a:bodyPr/>
        <a:lstStyle/>
        <a:p>
          <a:r>
            <a:rPr lang="el-GR" dirty="0" smtClean="0"/>
            <a:t>Πρώτο Πανεπιστήμιο στην Αθήνα</a:t>
          </a:r>
          <a:endParaRPr lang="el-GR" dirty="0"/>
        </a:p>
      </dgm:t>
    </dgm:pt>
    <dgm:pt modelId="{9ACAF221-FA05-48F0-89E4-17F7CFC7B1BB}" type="parTrans" cxnId="{F171C570-3942-4878-A78E-FD9F9F1D6BA3}">
      <dgm:prSet/>
      <dgm:spPr/>
      <dgm:t>
        <a:bodyPr/>
        <a:lstStyle/>
        <a:p>
          <a:endParaRPr lang="el-GR"/>
        </a:p>
      </dgm:t>
    </dgm:pt>
    <dgm:pt modelId="{D56A27FC-4753-4636-8BD0-D8A6F33B1CF4}" type="sibTrans" cxnId="{F171C570-3942-4878-A78E-FD9F9F1D6BA3}">
      <dgm:prSet/>
      <dgm:spPr/>
      <dgm:t>
        <a:bodyPr/>
        <a:lstStyle/>
        <a:p>
          <a:endParaRPr lang="el-GR"/>
        </a:p>
      </dgm:t>
    </dgm:pt>
    <dgm:pt modelId="{811D2E22-763A-4308-B7BC-917622A70991}" type="pres">
      <dgm:prSet presAssocID="{68A6B147-40E0-4411-B005-0EF457AD83B0}" presName="Name0" presStyleCnt="0">
        <dgm:presLayoutVars>
          <dgm:dir/>
          <dgm:animLvl val="lvl"/>
          <dgm:resizeHandles val="exact"/>
        </dgm:presLayoutVars>
      </dgm:prSet>
      <dgm:spPr/>
      <dgm:t>
        <a:bodyPr/>
        <a:lstStyle/>
        <a:p>
          <a:endParaRPr lang="el-GR"/>
        </a:p>
      </dgm:t>
    </dgm:pt>
    <dgm:pt modelId="{38176147-433F-4B1E-867F-01133756F687}" type="pres">
      <dgm:prSet presAssocID="{94476DF3-509F-4A51-B3DE-A4B114BCF1A6}" presName="boxAndChildren" presStyleCnt="0"/>
      <dgm:spPr/>
    </dgm:pt>
    <dgm:pt modelId="{C33C069A-FEAC-4413-AF92-CC526AE7A0E1}" type="pres">
      <dgm:prSet presAssocID="{94476DF3-509F-4A51-B3DE-A4B114BCF1A6}" presName="parentTextBox" presStyleLbl="node1" presStyleIdx="0" presStyleCnt="3"/>
      <dgm:spPr/>
      <dgm:t>
        <a:bodyPr/>
        <a:lstStyle/>
        <a:p>
          <a:endParaRPr lang="el-GR"/>
        </a:p>
      </dgm:t>
    </dgm:pt>
    <dgm:pt modelId="{50E81DB7-2A1D-4441-8846-C4556EA73A3A}" type="pres">
      <dgm:prSet presAssocID="{94476DF3-509F-4A51-B3DE-A4B114BCF1A6}" presName="entireBox" presStyleLbl="node1" presStyleIdx="0" presStyleCnt="3"/>
      <dgm:spPr/>
      <dgm:t>
        <a:bodyPr/>
        <a:lstStyle/>
        <a:p>
          <a:endParaRPr lang="el-GR"/>
        </a:p>
      </dgm:t>
    </dgm:pt>
    <dgm:pt modelId="{BBCD7BC3-2A14-436F-BA80-7DFCDD2AEB29}" type="pres">
      <dgm:prSet presAssocID="{94476DF3-509F-4A51-B3DE-A4B114BCF1A6}" presName="descendantBox" presStyleCnt="0"/>
      <dgm:spPr/>
    </dgm:pt>
    <dgm:pt modelId="{5493DB34-83EA-4DCD-88EC-CFEB8F006E7F}" type="pres">
      <dgm:prSet presAssocID="{CDAD605E-6993-42AA-A90E-A659EA7463A3}" presName="childTextBox" presStyleLbl="fgAccFollowNode1" presStyleIdx="0" presStyleCnt="9">
        <dgm:presLayoutVars>
          <dgm:bulletEnabled val="1"/>
        </dgm:presLayoutVars>
      </dgm:prSet>
      <dgm:spPr/>
      <dgm:t>
        <a:bodyPr/>
        <a:lstStyle/>
        <a:p>
          <a:endParaRPr lang="el-GR"/>
        </a:p>
      </dgm:t>
    </dgm:pt>
    <dgm:pt modelId="{0DB83122-8032-4A74-AD60-B7080CC720AD}" type="pres">
      <dgm:prSet presAssocID="{D3E2916D-B003-4FEB-93A6-970BED29205E}" presName="childTextBox" presStyleLbl="fgAccFollowNode1" presStyleIdx="1" presStyleCnt="9">
        <dgm:presLayoutVars>
          <dgm:bulletEnabled val="1"/>
        </dgm:presLayoutVars>
      </dgm:prSet>
      <dgm:spPr/>
      <dgm:t>
        <a:bodyPr/>
        <a:lstStyle/>
        <a:p>
          <a:endParaRPr lang="el-GR"/>
        </a:p>
      </dgm:t>
    </dgm:pt>
    <dgm:pt modelId="{22D591D2-20FD-47D0-9379-39D478136FE4}" type="pres">
      <dgm:prSet presAssocID="{D0310612-7649-4B0C-83B9-573E0B15961F}" presName="sp" presStyleCnt="0"/>
      <dgm:spPr/>
    </dgm:pt>
    <dgm:pt modelId="{1662F4C3-E99F-4F82-B866-9F72038C588F}" type="pres">
      <dgm:prSet presAssocID="{727149C0-30CD-46C7-98AB-E64704595C22}" presName="arrowAndChildren" presStyleCnt="0"/>
      <dgm:spPr/>
    </dgm:pt>
    <dgm:pt modelId="{B9A05C6A-6D78-4D87-9D3B-FF43A20D1EEE}" type="pres">
      <dgm:prSet presAssocID="{727149C0-30CD-46C7-98AB-E64704595C22}" presName="parentTextArrow" presStyleLbl="node1" presStyleIdx="0" presStyleCnt="3"/>
      <dgm:spPr/>
      <dgm:t>
        <a:bodyPr/>
        <a:lstStyle/>
        <a:p>
          <a:endParaRPr lang="el-GR"/>
        </a:p>
      </dgm:t>
    </dgm:pt>
    <dgm:pt modelId="{B4C78CF4-A19E-41D4-B69D-AA44B54B8C75}" type="pres">
      <dgm:prSet presAssocID="{727149C0-30CD-46C7-98AB-E64704595C22}" presName="arrow" presStyleLbl="node1" presStyleIdx="1" presStyleCnt="3"/>
      <dgm:spPr/>
      <dgm:t>
        <a:bodyPr/>
        <a:lstStyle/>
        <a:p>
          <a:endParaRPr lang="el-GR"/>
        </a:p>
      </dgm:t>
    </dgm:pt>
    <dgm:pt modelId="{1E5D7E5D-0F25-4A0F-AF43-79C54E214B25}" type="pres">
      <dgm:prSet presAssocID="{727149C0-30CD-46C7-98AB-E64704595C22}" presName="descendantArrow" presStyleCnt="0"/>
      <dgm:spPr/>
    </dgm:pt>
    <dgm:pt modelId="{B569EED5-D62E-43B9-801B-5C6B0CEFB807}" type="pres">
      <dgm:prSet presAssocID="{6AA835F3-3230-4AD5-ABB0-E5DBB92EE8B9}" presName="childTextArrow" presStyleLbl="fgAccFollowNode1" presStyleIdx="2" presStyleCnt="9">
        <dgm:presLayoutVars>
          <dgm:bulletEnabled val="1"/>
        </dgm:presLayoutVars>
      </dgm:prSet>
      <dgm:spPr/>
      <dgm:t>
        <a:bodyPr/>
        <a:lstStyle/>
        <a:p>
          <a:endParaRPr lang="el-GR"/>
        </a:p>
      </dgm:t>
    </dgm:pt>
    <dgm:pt modelId="{7BCE07A6-9A56-4C99-A14D-816E4C2075F9}" type="pres">
      <dgm:prSet presAssocID="{4C77C925-74B3-4702-8749-C08FCF0CF4A4}" presName="childTextArrow" presStyleLbl="fgAccFollowNode1" presStyleIdx="3" presStyleCnt="9">
        <dgm:presLayoutVars>
          <dgm:bulletEnabled val="1"/>
        </dgm:presLayoutVars>
      </dgm:prSet>
      <dgm:spPr/>
      <dgm:t>
        <a:bodyPr/>
        <a:lstStyle/>
        <a:p>
          <a:endParaRPr lang="el-GR"/>
        </a:p>
      </dgm:t>
    </dgm:pt>
    <dgm:pt modelId="{85232BB9-CD26-41CB-98F8-ADB5D059E307}" type="pres">
      <dgm:prSet presAssocID="{7B591F47-0AB3-4B7D-91C7-8C79F79FEC39}" presName="childTextArrow" presStyleLbl="fgAccFollowNode1" presStyleIdx="4" presStyleCnt="9">
        <dgm:presLayoutVars>
          <dgm:bulletEnabled val="1"/>
        </dgm:presLayoutVars>
      </dgm:prSet>
      <dgm:spPr/>
      <dgm:t>
        <a:bodyPr/>
        <a:lstStyle/>
        <a:p>
          <a:endParaRPr lang="el-GR"/>
        </a:p>
      </dgm:t>
    </dgm:pt>
    <dgm:pt modelId="{F365699F-2B9E-4B4F-AA17-B8E6EC0DD61C}" type="pres">
      <dgm:prSet presAssocID="{A1DA6573-67C2-435F-8B35-4E5E05FEF988}" presName="sp" presStyleCnt="0"/>
      <dgm:spPr/>
    </dgm:pt>
    <dgm:pt modelId="{F816F270-3EEE-472E-8668-23DE2DF234C7}" type="pres">
      <dgm:prSet presAssocID="{860FB70A-A816-45CF-BA5C-D8E03572CD8A}" presName="arrowAndChildren" presStyleCnt="0"/>
      <dgm:spPr/>
    </dgm:pt>
    <dgm:pt modelId="{013BE572-643E-4AE9-ABBC-5F4F573A5B96}" type="pres">
      <dgm:prSet presAssocID="{860FB70A-A816-45CF-BA5C-D8E03572CD8A}" presName="parentTextArrow" presStyleLbl="node1" presStyleIdx="1" presStyleCnt="3"/>
      <dgm:spPr/>
      <dgm:t>
        <a:bodyPr/>
        <a:lstStyle/>
        <a:p>
          <a:endParaRPr lang="el-GR"/>
        </a:p>
      </dgm:t>
    </dgm:pt>
    <dgm:pt modelId="{983C6F8D-ABCD-43B7-BDA9-F01972A335C7}" type="pres">
      <dgm:prSet presAssocID="{860FB70A-A816-45CF-BA5C-D8E03572CD8A}" presName="arrow" presStyleLbl="node1" presStyleIdx="2" presStyleCnt="3"/>
      <dgm:spPr/>
      <dgm:t>
        <a:bodyPr/>
        <a:lstStyle/>
        <a:p>
          <a:endParaRPr lang="el-GR"/>
        </a:p>
      </dgm:t>
    </dgm:pt>
    <dgm:pt modelId="{6C872F7B-A21D-4FB3-80B0-C3912469F4E6}" type="pres">
      <dgm:prSet presAssocID="{860FB70A-A816-45CF-BA5C-D8E03572CD8A}" presName="descendantArrow" presStyleCnt="0"/>
      <dgm:spPr/>
    </dgm:pt>
    <dgm:pt modelId="{14DF8B96-D1CB-4FE0-96E4-F80CEAE2A2F1}" type="pres">
      <dgm:prSet presAssocID="{F6E5751F-7462-4EFB-B496-6E348CB74C61}" presName="childTextArrow" presStyleLbl="fgAccFollowNode1" presStyleIdx="5" presStyleCnt="9">
        <dgm:presLayoutVars>
          <dgm:bulletEnabled val="1"/>
        </dgm:presLayoutVars>
      </dgm:prSet>
      <dgm:spPr/>
      <dgm:t>
        <a:bodyPr/>
        <a:lstStyle/>
        <a:p>
          <a:endParaRPr lang="el-GR"/>
        </a:p>
      </dgm:t>
    </dgm:pt>
    <dgm:pt modelId="{6444570A-F8B6-43AE-B4DB-B45DAA6E8680}" type="pres">
      <dgm:prSet presAssocID="{442DCF2F-79CA-4931-9C50-27E224C2C635}" presName="childTextArrow" presStyleLbl="fgAccFollowNode1" presStyleIdx="6" presStyleCnt="9">
        <dgm:presLayoutVars>
          <dgm:bulletEnabled val="1"/>
        </dgm:presLayoutVars>
      </dgm:prSet>
      <dgm:spPr/>
      <dgm:t>
        <a:bodyPr/>
        <a:lstStyle/>
        <a:p>
          <a:endParaRPr lang="el-GR"/>
        </a:p>
      </dgm:t>
    </dgm:pt>
    <dgm:pt modelId="{B5B0218D-A30E-4A63-813A-241E584F2674}" type="pres">
      <dgm:prSet presAssocID="{324DDD45-C928-40CE-B295-7CC185FD8155}" presName="childTextArrow" presStyleLbl="fgAccFollowNode1" presStyleIdx="7" presStyleCnt="9">
        <dgm:presLayoutVars>
          <dgm:bulletEnabled val="1"/>
        </dgm:presLayoutVars>
      </dgm:prSet>
      <dgm:spPr/>
      <dgm:t>
        <a:bodyPr/>
        <a:lstStyle/>
        <a:p>
          <a:endParaRPr lang="el-GR"/>
        </a:p>
      </dgm:t>
    </dgm:pt>
    <dgm:pt modelId="{9B3B9F78-044F-4983-BCB9-B0F76F459957}" type="pres">
      <dgm:prSet presAssocID="{1D3F3379-C92B-4B83-9767-A451BAFF91C9}" presName="childTextArrow" presStyleLbl="fgAccFollowNode1" presStyleIdx="8" presStyleCnt="9">
        <dgm:presLayoutVars>
          <dgm:bulletEnabled val="1"/>
        </dgm:presLayoutVars>
      </dgm:prSet>
      <dgm:spPr/>
      <dgm:t>
        <a:bodyPr/>
        <a:lstStyle/>
        <a:p>
          <a:endParaRPr lang="el-GR"/>
        </a:p>
      </dgm:t>
    </dgm:pt>
  </dgm:ptLst>
  <dgm:cxnLst>
    <dgm:cxn modelId="{1FB2720B-9CB6-41C2-BEAF-CA3133E22596}" type="presOf" srcId="{727149C0-30CD-46C7-98AB-E64704595C22}" destId="{B9A05C6A-6D78-4D87-9D3B-FF43A20D1EEE}" srcOrd="0" destOrd="0" presId="urn:microsoft.com/office/officeart/2005/8/layout/process4"/>
    <dgm:cxn modelId="{59F95F6E-7DEE-4FBB-A151-123B9D2457E7}" srcId="{860FB70A-A816-45CF-BA5C-D8E03572CD8A}" destId="{F6E5751F-7462-4EFB-B496-6E348CB74C61}" srcOrd="0" destOrd="0" parTransId="{A8B798AA-F3A9-4583-954E-D377E0264B1C}" sibTransId="{106CFE31-FC73-45D7-958C-1CE9D5F292E1}"/>
    <dgm:cxn modelId="{91BCB2F2-97CC-4F7A-8C4D-3C41D7BB7C95}" type="presOf" srcId="{94476DF3-509F-4A51-B3DE-A4B114BCF1A6}" destId="{C33C069A-FEAC-4413-AF92-CC526AE7A0E1}" srcOrd="0" destOrd="0" presId="urn:microsoft.com/office/officeart/2005/8/layout/process4"/>
    <dgm:cxn modelId="{E932F991-8758-40E2-95A1-1C832A234F75}" type="presOf" srcId="{860FB70A-A816-45CF-BA5C-D8E03572CD8A}" destId="{013BE572-643E-4AE9-ABBC-5F4F573A5B96}" srcOrd="0" destOrd="0" presId="urn:microsoft.com/office/officeart/2005/8/layout/process4"/>
    <dgm:cxn modelId="{D1FA65AE-58D1-46E6-B8B1-7162E6767569}" srcId="{727149C0-30CD-46C7-98AB-E64704595C22}" destId="{6AA835F3-3230-4AD5-ABB0-E5DBB92EE8B9}" srcOrd="0" destOrd="0" parTransId="{D2FB665A-9905-447D-B06F-C292DED6B520}" sibTransId="{2A4C60EE-4668-4E86-BE20-1EEF7FA751AA}"/>
    <dgm:cxn modelId="{146FEC2A-DB43-4A53-B69C-C73C81C30545}" type="presOf" srcId="{F6E5751F-7462-4EFB-B496-6E348CB74C61}" destId="{14DF8B96-D1CB-4FE0-96E4-F80CEAE2A2F1}" srcOrd="0" destOrd="0" presId="urn:microsoft.com/office/officeart/2005/8/layout/process4"/>
    <dgm:cxn modelId="{C4163655-10E4-40C3-A9C7-F5C45DA89567}" type="presOf" srcId="{4C77C925-74B3-4702-8749-C08FCF0CF4A4}" destId="{7BCE07A6-9A56-4C99-A14D-816E4C2075F9}" srcOrd="0" destOrd="0" presId="urn:microsoft.com/office/officeart/2005/8/layout/process4"/>
    <dgm:cxn modelId="{36CA89BF-A018-4A56-AE2F-28A83817DA85}" type="presOf" srcId="{6AA835F3-3230-4AD5-ABB0-E5DBB92EE8B9}" destId="{B569EED5-D62E-43B9-801B-5C6B0CEFB807}" srcOrd="0" destOrd="0" presId="urn:microsoft.com/office/officeart/2005/8/layout/process4"/>
    <dgm:cxn modelId="{7111A06B-CD72-43C8-A90D-EBC805E87256}" type="presOf" srcId="{860FB70A-A816-45CF-BA5C-D8E03572CD8A}" destId="{983C6F8D-ABCD-43B7-BDA9-F01972A335C7}" srcOrd="1" destOrd="0" presId="urn:microsoft.com/office/officeart/2005/8/layout/process4"/>
    <dgm:cxn modelId="{81631985-0FB3-439A-BB56-82E9966591AB}" type="presOf" srcId="{1D3F3379-C92B-4B83-9767-A451BAFF91C9}" destId="{9B3B9F78-044F-4983-BCB9-B0F76F459957}" srcOrd="0" destOrd="0" presId="urn:microsoft.com/office/officeart/2005/8/layout/process4"/>
    <dgm:cxn modelId="{D574E714-A191-44A4-9FBF-C907D2D97E59}" type="presOf" srcId="{94476DF3-509F-4A51-B3DE-A4B114BCF1A6}" destId="{50E81DB7-2A1D-4441-8846-C4556EA73A3A}" srcOrd="1" destOrd="0" presId="urn:microsoft.com/office/officeart/2005/8/layout/process4"/>
    <dgm:cxn modelId="{2062895F-FC75-42D4-8A97-01488012CB29}" type="presOf" srcId="{727149C0-30CD-46C7-98AB-E64704595C22}" destId="{B4C78CF4-A19E-41D4-B69D-AA44B54B8C75}" srcOrd="1" destOrd="0" presId="urn:microsoft.com/office/officeart/2005/8/layout/process4"/>
    <dgm:cxn modelId="{A3BCB394-C878-4B39-B7DA-DCC31DDD1A73}" srcId="{94476DF3-509F-4A51-B3DE-A4B114BCF1A6}" destId="{CDAD605E-6993-42AA-A90E-A659EA7463A3}" srcOrd="0" destOrd="0" parTransId="{57C96C7B-60DA-4FDD-9D73-3ACC420FF057}" sibTransId="{20D82CC8-38CB-41C3-9563-0972C07FC8D2}"/>
    <dgm:cxn modelId="{D3489C11-CE54-4373-B4CB-D577A541299B}" type="presOf" srcId="{68A6B147-40E0-4411-B005-0EF457AD83B0}" destId="{811D2E22-763A-4308-B7BC-917622A70991}" srcOrd="0" destOrd="0" presId="urn:microsoft.com/office/officeart/2005/8/layout/process4"/>
    <dgm:cxn modelId="{9A32F758-518C-4AFC-80CD-47792CEF54D7}" srcId="{860FB70A-A816-45CF-BA5C-D8E03572CD8A}" destId="{442DCF2F-79CA-4931-9C50-27E224C2C635}" srcOrd="1" destOrd="0" parTransId="{AA26BDDE-2364-454E-8AB4-F8722940C50B}" sibTransId="{BDA43510-E706-4D9F-9042-C6D949AB82A3}"/>
    <dgm:cxn modelId="{FE75E48F-85EF-4BFD-9CB7-0685CD56307D}" srcId="{68A6B147-40E0-4411-B005-0EF457AD83B0}" destId="{94476DF3-509F-4A51-B3DE-A4B114BCF1A6}" srcOrd="2" destOrd="0" parTransId="{0F0143F3-921E-4AD7-9F21-5EF39C9CB231}" sibTransId="{D34D7497-C3B2-4685-9453-181E7CFEBF5B}"/>
    <dgm:cxn modelId="{66EF5872-F1D9-4ADE-80E7-2451F11EE30A}" type="presOf" srcId="{442DCF2F-79CA-4931-9C50-27E224C2C635}" destId="{6444570A-F8B6-43AE-B4DB-B45DAA6E8680}" srcOrd="0" destOrd="0" presId="urn:microsoft.com/office/officeart/2005/8/layout/process4"/>
    <dgm:cxn modelId="{8EC354E5-BEC5-4BB0-9ABB-47208472DFDB}" type="presOf" srcId="{7B591F47-0AB3-4B7D-91C7-8C79F79FEC39}" destId="{85232BB9-CD26-41CB-98F8-ADB5D059E307}" srcOrd="0" destOrd="0" presId="urn:microsoft.com/office/officeart/2005/8/layout/process4"/>
    <dgm:cxn modelId="{663D6D2B-FC57-44F8-90DD-24586EE27BCF}" srcId="{860FB70A-A816-45CF-BA5C-D8E03572CD8A}" destId="{324DDD45-C928-40CE-B295-7CC185FD8155}" srcOrd="2" destOrd="0" parTransId="{4839EA46-1427-40AE-A7F9-DE63B259BC0F}" sibTransId="{61B9DA87-9DC2-4287-B824-00E62A50FDB9}"/>
    <dgm:cxn modelId="{F171C570-3942-4878-A78E-FD9F9F1D6BA3}" srcId="{727149C0-30CD-46C7-98AB-E64704595C22}" destId="{4C77C925-74B3-4702-8749-C08FCF0CF4A4}" srcOrd="1" destOrd="0" parTransId="{9ACAF221-FA05-48F0-89E4-17F7CFC7B1BB}" sibTransId="{D56A27FC-4753-4636-8BD0-D8A6F33B1CF4}"/>
    <dgm:cxn modelId="{9A5E4440-512F-4C4C-80FE-537E73336D7D}" srcId="{727149C0-30CD-46C7-98AB-E64704595C22}" destId="{7B591F47-0AB3-4B7D-91C7-8C79F79FEC39}" srcOrd="2" destOrd="0" parTransId="{D91C42FE-2EB4-4899-8233-16F7986A8192}" sibTransId="{F04399F3-80ED-49BF-B16B-200479D620E5}"/>
    <dgm:cxn modelId="{1B8D0544-7788-461F-A657-136EEFF8EDD7}" type="presOf" srcId="{D3E2916D-B003-4FEB-93A6-970BED29205E}" destId="{0DB83122-8032-4A74-AD60-B7080CC720AD}" srcOrd="0" destOrd="0" presId="urn:microsoft.com/office/officeart/2005/8/layout/process4"/>
    <dgm:cxn modelId="{2A66BA13-ECE7-4AB0-AAFB-9EE7F402CE78}" srcId="{68A6B147-40E0-4411-B005-0EF457AD83B0}" destId="{860FB70A-A816-45CF-BA5C-D8E03572CD8A}" srcOrd="0" destOrd="0" parTransId="{539079E9-01DF-43A7-BAFA-EA9F44CD838A}" sibTransId="{A1DA6573-67C2-435F-8B35-4E5E05FEF988}"/>
    <dgm:cxn modelId="{830D5D59-5087-490E-96D6-1B2B98B41646}" srcId="{94476DF3-509F-4A51-B3DE-A4B114BCF1A6}" destId="{D3E2916D-B003-4FEB-93A6-970BED29205E}" srcOrd="1" destOrd="0" parTransId="{4AB23447-CDE6-459C-A2DA-1F57914A8491}" sibTransId="{9664A490-94E3-4FC3-8C7A-F18A7A24C047}"/>
    <dgm:cxn modelId="{EF508178-51DA-4A4E-B8E8-D6578ECCC114}" type="presOf" srcId="{324DDD45-C928-40CE-B295-7CC185FD8155}" destId="{B5B0218D-A30E-4A63-813A-241E584F2674}" srcOrd="0" destOrd="0" presId="urn:microsoft.com/office/officeart/2005/8/layout/process4"/>
    <dgm:cxn modelId="{6AF83D77-0A5A-4929-A6F9-BF497D38C452}" srcId="{860FB70A-A816-45CF-BA5C-D8E03572CD8A}" destId="{1D3F3379-C92B-4B83-9767-A451BAFF91C9}" srcOrd="3" destOrd="0" parTransId="{19D8C0A7-FC7F-4248-AFE3-4765898F6AD0}" sibTransId="{53EB905D-0FA6-45E3-A88B-297AD833B6C7}"/>
    <dgm:cxn modelId="{4482FF31-1EF4-4A6D-9114-85B202B2BE19}" type="presOf" srcId="{CDAD605E-6993-42AA-A90E-A659EA7463A3}" destId="{5493DB34-83EA-4DCD-88EC-CFEB8F006E7F}" srcOrd="0" destOrd="0" presId="urn:microsoft.com/office/officeart/2005/8/layout/process4"/>
    <dgm:cxn modelId="{894313B3-BFB6-46E0-897F-B4C7613A57F5}" srcId="{68A6B147-40E0-4411-B005-0EF457AD83B0}" destId="{727149C0-30CD-46C7-98AB-E64704595C22}" srcOrd="1" destOrd="0" parTransId="{ED618CE3-2E90-4A77-8AF3-FC8EBE61F80C}" sibTransId="{D0310612-7649-4B0C-83B9-573E0B15961F}"/>
    <dgm:cxn modelId="{42D8C2B6-C741-4775-BC81-3E168236640B}" type="presParOf" srcId="{811D2E22-763A-4308-B7BC-917622A70991}" destId="{38176147-433F-4B1E-867F-01133756F687}" srcOrd="0" destOrd="0" presId="urn:microsoft.com/office/officeart/2005/8/layout/process4"/>
    <dgm:cxn modelId="{9B5207FA-5B8D-4DC7-AFFD-C825B56C1B3D}" type="presParOf" srcId="{38176147-433F-4B1E-867F-01133756F687}" destId="{C33C069A-FEAC-4413-AF92-CC526AE7A0E1}" srcOrd="0" destOrd="0" presId="urn:microsoft.com/office/officeart/2005/8/layout/process4"/>
    <dgm:cxn modelId="{3C7EF2D8-4F7D-4417-A509-7C110B2CBAE0}" type="presParOf" srcId="{38176147-433F-4B1E-867F-01133756F687}" destId="{50E81DB7-2A1D-4441-8846-C4556EA73A3A}" srcOrd="1" destOrd="0" presId="urn:microsoft.com/office/officeart/2005/8/layout/process4"/>
    <dgm:cxn modelId="{C1E3E42C-CB57-41B8-AA6C-366574B3A48E}" type="presParOf" srcId="{38176147-433F-4B1E-867F-01133756F687}" destId="{BBCD7BC3-2A14-436F-BA80-7DFCDD2AEB29}" srcOrd="2" destOrd="0" presId="urn:microsoft.com/office/officeart/2005/8/layout/process4"/>
    <dgm:cxn modelId="{0BD4B9FE-FA2B-401B-AC03-FA6DE9A2ECD7}" type="presParOf" srcId="{BBCD7BC3-2A14-436F-BA80-7DFCDD2AEB29}" destId="{5493DB34-83EA-4DCD-88EC-CFEB8F006E7F}" srcOrd="0" destOrd="0" presId="urn:microsoft.com/office/officeart/2005/8/layout/process4"/>
    <dgm:cxn modelId="{AF7DC7AE-C818-4150-A063-292418896204}" type="presParOf" srcId="{BBCD7BC3-2A14-436F-BA80-7DFCDD2AEB29}" destId="{0DB83122-8032-4A74-AD60-B7080CC720AD}" srcOrd="1" destOrd="0" presId="urn:microsoft.com/office/officeart/2005/8/layout/process4"/>
    <dgm:cxn modelId="{CE999FC1-C7A8-4734-B620-F35568B6FB8A}" type="presParOf" srcId="{811D2E22-763A-4308-B7BC-917622A70991}" destId="{22D591D2-20FD-47D0-9379-39D478136FE4}" srcOrd="1" destOrd="0" presId="urn:microsoft.com/office/officeart/2005/8/layout/process4"/>
    <dgm:cxn modelId="{3F6582AC-C746-47D4-8C4F-591D59CD6154}" type="presParOf" srcId="{811D2E22-763A-4308-B7BC-917622A70991}" destId="{1662F4C3-E99F-4F82-B866-9F72038C588F}" srcOrd="2" destOrd="0" presId="urn:microsoft.com/office/officeart/2005/8/layout/process4"/>
    <dgm:cxn modelId="{30892606-9C32-4EF7-AC32-3088A17EF485}" type="presParOf" srcId="{1662F4C3-E99F-4F82-B866-9F72038C588F}" destId="{B9A05C6A-6D78-4D87-9D3B-FF43A20D1EEE}" srcOrd="0" destOrd="0" presId="urn:microsoft.com/office/officeart/2005/8/layout/process4"/>
    <dgm:cxn modelId="{14A4B555-C1D8-408A-A2C1-C0D420A8E10F}" type="presParOf" srcId="{1662F4C3-E99F-4F82-B866-9F72038C588F}" destId="{B4C78CF4-A19E-41D4-B69D-AA44B54B8C75}" srcOrd="1" destOrd="0" presId="urn:microsoft.com/office/officeart/2005/8/layout/process4"/>
    <dgm:cxn modelId="{FE40F6B6-4162-4041-8205-B5F81CA93F75}" type="presParOf" srcId="{1662F4C3-E99F-4F82-B866-9F72038C588F}" destId="{1E5D7E5D-0F25-4A0F-AF43-79C54E214B25}" srcOrd="2" destOrd="0" presId="urn:microsoft.com/office/officeart/2005/8/layout/process4"/>
    <dgm:cxn modelId="{D5380DA3-BEE9-4FE2-8502-387CA8B73C3D}" type="presParOf" srcId="{1E5D7E5D-0F25-4A0F-AF43-79C54E214B25}" destId="{B569EED5-D62E-43B9-801B-5C6B0CEFB807}" srcOrd="0" destOrd="0" presId="urn:microsoft.com/office/officeart/2005/8/layout/process4"/>
    <dgm:cxn modelId="{61570626-179B-4958-AF60-CA6FCA5A1308}" type="presParOf" srcId="{1E5D7E5D-0F25-4A0F-AF43-79C54E214B25}" destId="{7BCE07A6-9A56-4C99-A14D-816E4C2075F9}" srcOrd="1" destOrd="0" presId="urn:microsoft.com/office/officeart/2005/8/layout/process4"/>
    <dgm:cxn modelId="{2056A6C0-9693-487A-A6AB-48817E4B9B70}" type="presParOf" srcId="{1E5D7E5D-0F25-4A0F-AF43-79C54E214B25}" destId="{85232BB9-CD26-41CB-98F8-ADB5D059E307}" srcOrd="2" destOrd="0" presId="urn:microsoft.com/office/officeart/2005/8/layout/process4"/>
    <dgm:cxn modelId="{3BB23E4F-48AC-4007-B385-2F388E82BAAC}" type="presParOf" srcId="{811D2E22-763A-4308-B7BC-917622A70991}" destId="{F365699F-2B9E-4B4F-AA17-B8E6EC0DD61C}" srcOrd="3" destOrd="0" presId="urn:microsoft.com/office/officeart/2005/8/layout/process4"/>
    <dgm:cxn modelId="{702191C1-332F-4FDD-BE8A-B62CF665E03F}" type="presParOf" srcId="{811D2E22-763A-4308-B7BC-917622A70991}" destId="{F816F270-3EEE-472E-8668-23DE2DF234C7}" srcOrd="4" destOrd="0" presId="urn:microsoft.com/office/officeart/2005/8/layout/process4"/>
    <dgm:cxn modelId="{5386F3B0-59E7-41AD-835F-33B2FEEC7EA1}" type="presParOf" srcId="{F816F270-3EEE-472E-8668-23DE2DF234C7}" destId="{013BE572-643E-4AE9-ABBC-5F4F573A5B96}" srcOrd="0" destOrd="0" presId="urn:microsoft.com/office/officeart/2005/8/layout/process4"/>
    <dgm:cxn modelId="{73C51BA6-386C-4727-862B-5B4D0D33DBE1}" type="presParOf" srcId="{F816F270-3EEE-472E-8668-23DE2DF234C7}" destId="{983C6F8D-ABCD-43B7-BDA9-F01972A335C7}" srcOrd="1" destOrd="0" presId="urn:microsoft.com/office/officeart/2005/8/layout/process4"/>
    <dgm:cxn modelId="{EDAA7349-D2F9-47AB-A105-86F9C57E038A}" type="presParOf" srcId="{F816F270-3EEE-472E-8668-23DE2DF234C7}" destId="{6C872F7B-A21D-4FB3-80B0-C3912469F4E6}" srcOrd="2" destOrd="0" presId="urn:microsoft.com/office/officeart/2005/8/layout/process4"/>
    <dgm:cxn modelId="{5078A288-04DF-4619-8F8E-82746FB5E553}" type="presParOf" srcId="{6C872F7B-A21D-4FB3-80B0-C3912469F4E6}" destId="{14DF8B96-D1CB-4FE0-96E4-F80CEAE2A2F1}" srcOrd="0" destOrd="0" presId="urn:microsoft.com/office/officeart/2005/8/layout/process4"/>
    <dgm:cxn modelId="{492595D9-DF12-409E-8CDE-3279F06CC815}" type="presParOf" srcId="{6C872F7B-A21D-4FB3-80B0-C3912469F4E6}" destId="{6444570A-F8B6-43AE-B4DB-B45DAA6E8680}" srcOrd="1" destOrd="0" presId="urn:microsoft.com/office/officeart/2005/8/layout/process4"/>
    <dgm:cxn modelId="{3CB4BA61-F3E3-4F08-92FB-96A1483C761D}" type="presParOf" srcId="{6C872F7B-A21D-4FB3-80B0-C3912469F4E6}" destId="{B5B0218D-A30E-4A63-813A-241E584F2674}" srcOrd="2" destOrd="0" presId="urn:microsoft.com/office/officeart/2005/8/layout/process4"/>
    <dgm:cxn modelId="{7F73C023-2BAC-4B30-9E32-65FC099B2485}" type="presParOf" srcId="{6C872F7B-A21D-4FB3-80B0-C3912469F4E6}" destId="{9B3B9F78-044F-4983-BCB9-B0F76F459957}" srcOrd="3"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D83E66-CC73-431F-A61B-04BCFD4339E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l-GR"/>
        </a:p>
      </dgm:t>
    </dgm:pt>
    <dgm:pt modelId="{ECD9ACA8-EE9C-4E3C-916D-777CE91712F7}">
      <dgm:prSet phldrT="[Κείμενο]"/>
      <dgm:spPr>
        <a:solidFill>
          <a:schemeClr val="tx2">
            <a:lumMod val="50000"/>
          </a:schemeClr>
        </a:solidFill>
      </dgm:spPr>
      <dgm:t>
        <a:bodyPr/>
        <a:lstStyle/>
        <a:p>
          <a:r>
            <a:rPr lang="el-GR" dirty="0" smtClean="0"/>
            <a:t>Χ. ΤΡΙΚΟΥΠΗΣ </a:t>
          </a:r>
          <a:endParaRPr lang="el-GR" dirty="0"/>
        </a:p>
      </dgm:t>
    </dgm:pt>
    <dgm:pt modelId="{C88B203B-252D-4FD1-90E2-50B2897C77BD}" type="parTrans" cxnId="{721A0CC9-BE89-4B68-9047-78015CFE559A}">
      <dgm:prSet/>
      <dgm:spPr/>
      <dgm:t>
        <a:bodyPr/>
        <a:lstStyle/>
        <a:p>
          <a:endParaRPr lang="el-GR"/>
        </a:p>
      </dgm:t>
    </dgm:pt>
    <dgm:pt modelId="{5E9EF41A-3FE0-40ED-9AE8-A36B9B159628}" type="sibTrans" cxnId="{721A0CC9-BE89-4B68-9047-78015CFE559A}">
      <dgm:prSet/>
      <dgm:spPr/>
      <dgm:t>
        <a:bodyPr/>
        <a:lstStyle/>
        <a:p>
          <a:endParaRPr lang="el-GR"/>
        </a:p>
      </dgm:t>
    </dgm:pt>
    <dgm:pt modelId="{99AF590C-36D8-4672-BB8F-7F1E3A01B08D}">
      <dgm:prSet phldrT="[Κείμενο]"/>
      <dgm:spPr/>
      <dgm:t>
        <a:bodyPr/>
        <a:lstStyle/>
        <a:p>
          <a:r>
            <a:rPr lang="el-GR" dirty="0" smtClean="0"/>
            <a:t>Προγράμματα για τα δημοτικά και τα διδασκαλεία	</a:t>
          </a:r>
          <a:endParaRPr lang="el-GR" dirty="0"/>
        </a:p>
      </dgm:t>
    </dgm:pt>
    <dgm:pt modelId="{B0DDAB72-1BBF-49EC-99FB-194B63B6DD1A}" type="parTrans" cxnId="{159975F7-8506-4B35-BA81-7E56DCB1CF17}">
      <dgm:prSet/>
      <dgm:spPr/>
      <dgm:t>
        <a:bodyPr/>
        <a:lstStyle/>
        <a:p>
          <a:endParaRPr lang="el-GR"/>
        </a:p>
      </dgm:t>
    </dgm:pt>
    <dgm:pt modelId="{B198DB5D-F3A9-4D8F-8377-8C2873ACE2FF}" type="sibTrans" cxnId="{159975F7-8506-4B35-BA81-7E56DCB1CF17}">
      <dgm:prSet/>
      <dgm:spPr/>
      <dgm:t>
        <a:bodyPr/>
        <a:lstStyle/>
        <a:p>
          <a:endParaRPr lang="el-GR"/>
        </a:p>
      </dgm:t>
    </dgm:pt>
    <dgm:pt modelId="{A6BDCC16-6BE2-4A5C-B05C-44A3A4F3AF7C}">
      <dgm:prSet phldrT="[Κείμενο]"/>
      <dgm:spPr/>
      <dgm:t>
        <a:bodyPr/>
        <a:lstStyle/>
        <a:p>
          <a:r>
            <a:rPr lang="el-GR" dirty="0" smtClean="0"/>
            <a:t>Παιδαγωγικά συγγράμματα</a:t>
          </a:r>
          <a:endParaRPr lang="el-GR" dirty="0"/>
        </a:p>
      </dgm:t>
    </dgm:pt>
    <dgm:pt modelId="{A1850365-9626-4C4B-9676-548C52BA832A}" type="parTrans" cxnId="{18DAFC92-960B-4E76-AF34-636AF9553952}">
      <dgm:prSet/>
      <dgm:spPr/>
      <dgm:t>
        <a:bodyPr/>
        <a:lstStyle/>
        <a:p>
          <a:endParaRPr lang="el-GR"/>
        </a:p>
      </dgm:t>
    </dgm:pt>
    <dgm:pt modelId="{3E38C54C-8BFD-48F8-BDBF-B3A68BBB76F7}" type="sibTrans" cxnId="{18DAFC92-960B-4E76-AF34-636AF9553952}">
      <dgm:prSet/>
      <dgm:spPr/>
      <dgm:t>
        <a:bodyPr/>
        <a:lstStyle/>
        <a:p>
          <a:endParaRPr lang="el-GR"/>
        </a:p>
      </dgm:t>
    </dgm:pt>
    <dgm:pt modelId="{BEA18CF1-D962-4EA3-92FB-78BDF35E1434}">
      <dgm:prSet phldrT="[Κείμενο]"/>
      <dgm:spPr>
        <a:solidFill>
          <a:schemeClr val="tx2">
            <a:lumMod val="50000"/>
          </a:schemeClr>
        </a:solidFill>
      </dgm:spPr>
      <dgm:t>
        <a:bodyPr/>
        <a:lstStyle/>
        <a:p>
          <a:r>
            <a:rPr lang="el-GR" dirty="0" smtClean="0"/>
            <a:t>ΕΛ. ΒΕΝΙΖΕΛΟΣ</a:t>
          </a:r>
          <a:endParaRPr lang="el-GR" dirty="0"/>
        </a:p>
      </dgm:t>
    </dgm:pt>
    <dgm:pt modelId="{25CDD8E0-6176-4EC1-BE59-5518DE924D11}" type="parTrans" cxnId="{785B34A7-FD36-465A-8FD3-28CCB50BEDBA}">
      <dgm:prSet/>
      <dgm:spPr/>
      <dgm:t>
        <a:bodyPr/>
        <a:lstStyle/>
        <a:p>
          <a:endParaRPr lang="el-GR"/>
        </a:p>
      </dgm:t>
    </dgm:pt>
    <dgm:pt modelId="{E24D6581-C0B4-4DC0-85DA-822FE5FD5A44}" type="sibTrans" cxnId="{785B34A7-FD36-465A-8FD3-28CCB50BEDBA}">
      <dgm:prSet/>
      <dgm:spPr/>
      <dgm:t>
        <a:bodyPr/>
        <a:lstStyle/>
        <a:p>
          <a:endParaRPr lang="el-GR"/>
        </a:p>
      </dgm:t>
    </dgm:pt>
    <dgm:pt modelId="{841A14DD-F55C-45BB-947F-75DCAC90D7E8}">
      <dgm:prSet phldrT="[Κείμενο]"/>
      <dgm:spPr/>
      <dgm:t>
        <a:bodyPr/>
        <a:lstStyle/>
        <a:p>
          <a:r>
            <a:rPr lang="el-GR" dirty="0" smtClean="0"/>
            <a:t>Εκπαιδευτικός Όμιλος</a:t>
          </a:r>
          <a:endParaRPr lang="el-GR" dirty="0"/>
        </a:p>
      </dgm:t>
    </dgm:pt>
    <dgm:pt modelId="{716F971C-AD5B-4421-90A5-4D3C50F55877}" type="parTrans" cxnId="{57B948A5-A9B3-4EBD-97D3-6DD86CED301A}">
      <dgm:prSet/>
      <dgm:spPr/>
      <dgm:t>
        <a:bodyPr/>
        <a:lstStyle/>
        <a:p>
          <a:endParaRPr lang="el-GR"/>
        </a:p>
      </dgm:t>
    </dgm:pt>
    <dgm:pt modelId="{341336FC-7744-4242-8BC7-9175BBA6E4F3}" type="sibTrans" cxnId="{57B948A5-A9B3-4EBD-97D3-6DD86CED301A}">
      <dgm:prSet/>
      <dgm:spPr/>
      <dgm:t>
        <a:bodyPr/>
        <a:lstStyle/>
        <a:p>
          <a:endParaRPr lang="el-GR"/>
        </a:p>
      </dgm:t>
    </dgm:pt>
    <dgm:pt modelId="{9C840611-1AE9-406A-8167-6319F3F2B907}">
      <dgm:prSet phldrT="[Κείμενο]"/>
      <dgm:spPr/>
      <dgm:t>
        <a:bodyPr/>
        <a:lstStyle/>
        <a:p>
          <a:r>
            <a:rPr lang="el-GR" dirty="0" smtClean="0"/>
            <a:t>Καθιέρωση υποχρεωτικής δωρεάν εκπαίδευσης</a:t>
          </a:r>
          <a:endParaRPr lang="el-GR" dirty="0"/>
        </a:p>
      </dgm:t>
    </dgm:pt>
    <dgm:pt modelId="{3D4D4D86-B80C-4B8F-8486-7176BBA3DAF6}" type="parTrans" cxnId="{E56B0A0C-CE7D-43C6-AC39-6013B4291341}">
      <dgm:prSet/>
      <dgm:spPr/>
      <dgm:t>
        <a:bodyPr/>
        <a:lstStyle/>
        <a:p>
          <a:endParaRPr lang="el-GR"/>
        </a:p>
      </dgm:t>
    </dgm:pt>
    <dgm:pt modelId="{2C991A49-E383-45CD-BA95-4290F07BC176}" type="sibTrans" cxnId="{E56B0A0C-CE7D-43C6-AC39-6013B4291341}">
      <dgm:prSet/>
      <dgm:spPr/>
      <dgm:t>
        <a:bodyPr/>
        <a:lstStyle/>
        <a:p>
          <a:endParaRPr lang="el-GR"/>
        </a:p>
      </dgm:t>
    </dgm:pt>
    <dgm:pt modelId="{C48434E5-D56F-4AC3-8980-990AAAB6D39F}" type="pres">
      <dgm:prSet presAssocID="{E9D83E66-CC73-431F-A61B-04BCFD4339E4}" presName="Name0" presStyleCnt="0">
        <dgm:presLayoutVars>
          <dgm:dir/>
          <dgm:animLvl val="lvl"/>
          <dgm:resizeHandles val="exact"/>
        </dgm:presLayoutVars>
      </dgm:prSet>
      <dgm:spPr/>
      <dgm:t>
        <a:bodyPr/>
        <a:lstStyle/>
        <a:p>
          <a:endParaRPr lang="el-GR"/>
        </a:p>
      </dgm:t>
    </dgm:pt>
    <dgm:pt modelId="{20B90651-16F9-4D96-99FC-E83D9CDEDEBE}" type="pres">
      <dgm:prSet presAssocID="{BEA18CF1-D962-4EA3-92FB-78BDF35E1434}" presName="boxAndChildren" presStyleCnt="0"/>
      <dgm:spPr/>
    </dgm:pt>
    <dgm:pt modelId="{E336E56A-3C71-478A-8271-F26828B4E2F3}" type="pres">
      <dgm:prSet presAssocID="{BEA18CF1-D962-4EA3-92FB-78BDF35E1434}" presName="parentTextBox" presStyleLbl="node1" presStyleIdx="0" presStyleCnt="2"/>
      <dgm:spPr/>
      <dgm:t>
        <a:bodyPr/>
        <a:lstStyle/>
        <a:p>
          <a:endParaRPr lang="el-GR"/>
        </a:p>
      </dgm:t>
    </dgm:pt>
    <dgm:pt modelId="{7A6F9A66-8BD0-48B4-A653-10FA1329F38E}" type="pres">
      <dgm:prSet presAssocID="{BEA18CF1-D962-4EA3-92FB-78BDF35E1434}" presName="entireBox" presStyleLbl="node1" presStyleIdx="0" presStyleCnt="2"/>
      <dgm:spPr/>
      <dgm:t>
        <a:bodyPr/>
        <a:lstStyle/>
        <a:p>
          <a:endParaRPr lang="el-GR"/>
        </a:p>
      </dgm:t>
    </dgm:pt>
    <dgm:pt modelId="{C998793C-598A-4076-A391-1C1A8C3E7122}" type="pres">
      <dgm:prSet presAssocID="{BEA18CF1-D962-4EA3-92FB-78BDF35E1434}" presName="descendantBox" presStyleCnt="0"/>
      <dgm:spPr/>
    </dgm:pt>
    <dgm:pt modelId="{72AF6E5A-3213-44D8-8C3B-D3FDCECDB18A}" type="pres">
      <dgm:prSet presAssocID="{841A14DD-F55C-45BB-947F-75DCAC90D7E8}" presName="childTextBox" presStyleLbl="fgAccFollowNode1" presStyleIdx="0" presStyleCnt="4">
        <dgm:presLayoutVars>
          <dgm:bulletEnabled val="1"/>
        </dgm:presLayoutVars>
      </dgm:prSet>
      <dgm:spPr/>
      <dgm:t>
        <a:bodyPr/>
        <a:lstStyle/>
        <a:p>
          <a:endParaRPr lang="el-GR"/>
        </a:p>
      </dgm:t>
    </dgm:pt>
    <dgm:pt modelId="{D8CA69D2-7A47-4516-A72B-A626EA77E92F}" type="pres">
      <dgm:prSet presAssocID="{9C840611-1AE9-406A-8167-6319F3F2B907}" presName="childTextBox" presStyleLbl="fgAccFollowNode1" presStyleIdx="1" presStyleCnt="4">
        <dgm:presLayoutVars>
          <dgm:bulletEnabled val="1"/>
        </dgm:presLayoutVars>
      </dgm:prSet>
      <dgm:spPr/>
      <dgm:t>
        <a:bodyPr/>
        <a:lstStyle/>
        <a:p>
          <a:endParaRPr lang="el-GR"/>
        </a:p>
      </dgm:t>
    </dgm:pt>
    <dgm:pt modelId="{23D3B7D5-AB45-466F-87E2-D295A8769E7C}" type="pres">
      <dgm:prSet presAssocID="{5E9EF41A-3FE0-40ED-9AE8-A36B9B159628}" presName="sp" presStyleCnt="0"/>
      <dgm:spPr/>
    </dgm:pt>
    <dgm:pt modelId="{7E43DDF6-1435-44AD-A8C6-4EC76B10B69B}" type="pres">
      <dgm:prSet presAssocID="{ECD9ACA8-EE9C-4E3C-916D-777CE91712F7}" presName="arrowAndChildren" presStyleCnt="0"/>
      <dgm:spPr/>
    </dgm:pt>
    <dgm:pt modelId="{1F70DC7D-F46B-402D-86E0-135BA07B5176}" type="pres">
      <dgm:prSet presAssocID="{ECD9ACA8-EE9C-4E3C-916D-777CE91712F7}" presName="parentTextArrow" presStyleLbl="node1" presStyleIdx="0" presStyleCnt="2"/>
      <dgm:spPr/>
      <dgm:t>
        <a:bodyPr/>
        <a:lstStyle/>
        <a:p>
          <a:endParaRPr lang="el-GR"/>
        </a:p>
      </dgm:t>
    </dgm:pt>
    <dgm:pt modelId="{D2DE950C-CB6F-4128-B7C9-3F0FAF67AE00}" type="pres">
      <dgm:prSet presAssocID="{ECD9ACA8-EE9C-4E3C-916D-777CE91712F7}" presName="arrow" presStyleLbl="node1" presStyleIdx="1" presStyleCnt="2"/>
      <dgm:spPr/>
      <dgm:t>
        <a:bodyPr/>
        <a:lstStyle/>
        <a:p>
          <a:endParaRPr lang="el-GR"/>
        </a:p>
      </dgm:t>
    </dgm:pt>
    <dgm:pt modelId="{18F0590B-CAFC-4AFE-8A15-ABECAC1AF224}" type="pres">
      <dgm:prSet presAssocID="{ECD9ACA8-EE9C-4E3C-916D-777CE91712F7}" presName="descendantArrow" presStyleCnt="0"/>
      <dgm:spPr/>
    </dgm:pt>
    <dgm:pt modelId="{3A3A25D6-4F09-4714-A8A8-3531A44E0A01}" type="pres">
      <dgm:prSet presAssocID="{99AF590C-36D8-4672-BB8F-7F1E3A01B08D}" presName="childTextArrow" presStyleLbl="fgAccFollowNode1" presStyleIdx="2" presStyleCnt="4">
        <dgm:presLayoutVars>
          <dgm:bulletEnabled val="1"/>
        </dgm:presLayoutVars>
      </dgm:prSet>
      <dgm:spPr/>
      <dgm:t>
        <a:bodyPr/>
        <a:lstStyle/>
        <a:p>
          <a:endParaRPr lang="el-GR"/>
        </a:p>
      </dgm:t>
    </dgm:pt>
    <dgm:pt modelId="{2B37EF90-B8CA-42B1-92D0-48BAAA843E7A}" type="pres">
      <dgm:prSet presAssocID="{A6BDCC16-6BE2-4A5C-B05C-44A3A4F3AF7C}" presName="childTextArrow" presStyleLbl="fgAccFollowNode1" presStyleIdx="3" presStyleCnt="4">
        <dgm:presLayoutVars>
          <dgm:bulletEnabled val="1"/>
        </dgm:presLayoutVars>
      </dgm:prSet>
      <dgm:spPr/>
      <dgm:t>
        <a:bodyPr/>
        <a:lstStyle/>
        <a:p>
          <a:endParaRPr lang="el-GR"/>
        </a:p>
      </dgm:t>
    </dgm:pt>
  </dgm:ptLst>
  <dgm:cxnLst>
    <dgm:cxn modelId="{521A0280-9EE4-4AFB-8741-19DCF63C5EA6}" type="presOf" srcId="{ECD9ACA8-EE9C-4E3C-916D-777CE91712F7}" destId="{D2DE950C-CB6F-4128-B7C9-3F0FAF67AE00}" srcOrd="1" destOrd="0" presId="urn:microsoft.com/office/officeart/2005/8/layout/process4"/>
    <dgm:cxn modelId="{E56B0A0C-CE7D-43C6-AC39-6013B4291341}" srcId="{BEA18CF1-D962-4EA3-92FB-78BDF35E1434}" destId="{9C840611-1AE9-406A-8167-6319F3F2B907}" srcOrd="1" destOrd="0" parTransId="{3D4D4D86-B80C-4B8F-8486-7176BBA3DAF6}" sibTransId="{2C991A49-E383-45CD-BA95-4290F07BC176}"/>
    <dgm:cxn modelId="{18DAFC92-960B-4E76-AF34-636AF9553952}" srcId="{ECD9ACA8-EE9C-4E3C-916D-777CE91712F7}" destId="{A6BDCC16-6BE2-4A5C-B05C-44A3A4F3AF7C}" srcOrd="1" destOrd="0" parTransId="{A1850365-9626-4C4B-9676-548C52BA832A}" sibTransId="{3E38C54C-8BFD-48F8-BDBF-B3A68BBB76F7}"/>
    <dgm:cxn modelId="{3BE90785-ABA2-4864-A854-2EC13E3CF499}" type="presOf" srcId="{99AF590C-36D8-4672-BB8F-7F1E3A01B08D}" destId="{3A3A25D6-4F09-4714-A8A8-3531A44E0A01}" srcOrd="0" destOrd="0" presId="urn:microsoft.com/office/officeart/2005/8/layout/process4"/>
    <dgm:cxn modelId="{F5A6B477-C1A0-4474-879F-82F6A4761942}" type="presOf" srcId="{841A14DD-F55C-45BB-947F-75DCAC90D7E8}" destId="{72AF6E5A-3213-44D8-8C3B-D3FDCECDB18A}" srcOrd="0" destOrd="0" presId="urn:microsoft.com/office/officeart/2005/8/layout/process4"/>
    <dgm:cxn modelId="{37D78D5B-18DA-4303-8BD0-3D1B42F62CA8}" type="presOf" srcId="{E9D83E66-CC73-431F-A61B-04BCFD4339E4}" destId="{C48434E5-D56F-4AC3-8980-990AAAB6D39F}" srcOrd="0" destOrd="0" presId="urn:microsoft.com/office/officeart/2005/8/layout/process4"/>
    <dgm:cxn modelId="{2E88960C-3D99-4E1E-8356-089F101D0EFC}" type="presOf" srcId="{A6BDCC16-6BE2-4A5C-B05C-44A3A4F3AF7C}" destId="{2B37EF90-B8CA-42B1-92D0-48BAAA843E7A}" srcOrd="0" destOrd="0" presId="urn:microsoft.com/office/officeart/2005/8/layout/process4"/>
    <dgm:cxn modelId="{785B34A7-FD36-465A-8FD3-28CCB50BEDBA}" srcId="{E9D83E66-CC73-431F-A61B-04BCFD4339E4}" destId="{BEA18CF1-D962-4EA3-92FB-78BDF35E1434}" srcOrd="1" destOrd="0" parTransId="{25CDD8E0-6176-4EC1-BE59-5518DE924D11}" sibTransId="{E24D6581-C0B4-4DC0-85DA-822FE5FD5A44}"/>
    <dgm:cxn modelId="{721A0CC9-BE89-4B68-9047-78015CFE559A}" srcId="{E9D83E66-CC73-431F-A61B-04BCFD4339E4}" destId="{ECD9ACA8-EE9C-4E3C-916D-777CE91712F7}" srcOrd="0" destOrd="0" parTransId="{C88B203B-252D-4FD1-90E2-50B2897C77BD}" sibTransId="{5E9EF41A-3FE0-40ED-9AE8-A36B9B159628}"/>
    <dgm:cxn modelId="{57B948A5-A9B3-4EBD-97D3-6DD86CED301A}" srcId="{BEA18CF1-D962-4EA3-92FB-78BDF35E1434}" destId="{841A14DD-F55C-45BB-947F-75DCAC90D7E8}" srcOrd="0" destOrd="0" parTransId="{716F971C-AD5B-4421-90A5-4D3C50F55877}" sibTransId="{341336FC-7744-4242-8BC7-9175BBA6E4F3}"/>
    <dgm:cxn modelId="{19DB3083-CA1C-41F3-A511-88C7EB271BBF}" type="presOf" srcId="{BEA18CF1-D962-4EA3-92FB-78BDF35E1434}" destId="{7A6F9A66-8BD0-48B4-A653-10FA1329F38E}" srcOrd="1" destOrd="0" presId="urn:microsoft.com/office/officeart/2005/8/layout/process4"/>
    <dgm:cxn modelId="{CECBF635-1459-470A-AD59-11F418A609EA}" type="presOf" srcId="{BEA18CF1-D962-4EA3-92FB-78BDF35E1434}" destId="{E336E56A-3C71-478A-8271-F26828B4E2F3}" srcOrd="0" destOrd="0" presId="urn:microsoft.com/office/officeart/2005/8/layout/process4"/>
    <dgm:cxn modelId="{507B6DD2-C6D1-4AE9-AA91-577633AC047A}" type="presOf" srcId="{ECD9ACA8-EE9C-4E3C-916D-777CE91712F7}" destId="{1F70DC7D-F46B-402D-86E0-135BA07B5176}" srcOrd="0" destOrd="0" presId="urn:microsoft.com/office/officeart/2005/8/layout/process4"/>
    <dgm:cxn modelId="{159975F7-8506-4B35-BA81-7E56DCB1CF17}" srcId="{ECD9ACA8-EE9C-4E3C-916D-777CE91712F7}" destId="{99AF590C-36D8-4672-BB8F-7F1E3A01B08D}" srcOrd="0" destOrd="0" parTransId="{B0DDAB72-1BBF-49EC-99FB-194B63B6DD1A}" sibTransId="{B198DB5D-F3A9-4D8F-8377-8C2873ACE2FF}"/>
    <dgm:cxn modelId="{CA2C1A8E-8222-421B-85D6-A7B0DFB32226}" type="presOf" srcId="{9C840611-1AE9-406A-8167-6319F3F2B907}" destId="{D8CA69D2-7A47-4516-A72B-A626EA77E92F}" srcOrd="0" destOrd="0" presId="urn:microsoft.com/office/officeart/2005/8/layout/process4"/>
    <dgm:cxn modelId="{A4940F60-1D3F-4A2B-93EE-A3A60652D167}" type="presParOf" srcId="{C48434E5-D56F-4AC3-8980-990AAAB6D39F}" destId="{20B90651-16F9-4D96-99FC-E83D9CDEDEBE}" srcOrd="0" destOrd="0" presId="urn:microsoft.com/office/officeart/2005/8/layout/process4"/>
    <dgm:cxn modelId="{5823C5CC-51B5-47E0-9D20-F6F99B690267}" type="presParOf" srcId="{20B90651-16F9-4D96-99FC-E83D9CDEDEBE}" destId="{E336E56A-3C71-478A-8271-F26828B4E2F3}" srcOrd="0" destOrd="0" presId="urn:microsoft.com/office/officeart/2005/8/layout/process4"/>
    <dgm:cxn modelId="{A8932ACD-196A-42F3-B673-269D00CAB54D}" type="presParOf" srcId="{20B90651-16F9-4D96-99FC-E83D9CDEDEBE}" destId="{7A6F9A66-8BD0-48B4-A653-10FA1329F38E}" srcOrd="1" destOrd="0" presId="urn:microsoft.com/office/officeart/2005/8/layout/process4"/>
    <dgm:cxn modelId="{5FCA7A5A-6B4A-4B84-AEF2-8DD3A361B9A5}" type="presParOf" srcId="{20B90651-16F9-4D96-99FC-E83D9CDEDEBE}" destId="{C998793C-598A-4076-A391-1C1A8C3E7122}" srcOrd="2" destOrd="0" presId="urn:microsoft.com/office/officeart/2005/8/layout/process4"/>
    <dgm:cxn modelId="{6AA17AB0-59C7-4A0A-ABA4-174A2D4D13C0}" type="presParOf" srcId="{C998793C-598A-4076-A391-1C1A8C3E7122}" destId="{72AF6E5A-3213-44D8-8C3B-D3FDCECDB18A}" srcOrd="0" destOrd="0" presId="urn:microsoft.com/office/officeart/2005/8/layout/process4"/>
    <dgm:cxn modelId="{47AC348E-D861-4776-A97D-FD83172F31F8}" type="presParOf" srcId="{C998793C-598A-4076-A391-1C1A8C3E7122}" destId="{D8CA69D2-7A47-4516-A72B-A626EA77E92F}" srcOrd="1" destOrd="0" presId="urn:microsoft.com/office/officeart/2005/8/layout/process4"/>
    <dgm:cxn modelId="{CFA7D8A7-EEE4-440E-8315-8034DC0B6FCE}" type="presParOf" srcId="{C48434E5-D56F-4AC3-8980-990AAAB6D39F}" destId="{23D3B7D5-AB45-466F-87E2-D295A8769E7C}" srcOrd="1" destOrd="0" presId="urn:microsoft.com/office/officeart/2005/8/layout/process4"/>
    <dgm:cxn modelId="{A6C7B2AF-21E1-4BB5-B45A-9C80E5528F47}" type="presParOf" srcId="{C48434E5-D56F-4AC3-8980-990AAAB6D39F}" destId="{7E43DDF6-1435-44AD-A8C6-4EC76B10B69B}" srcOrd="2" destOrd="0" presId="urn:microsoft.com/office/officeart/2005/8/layout/process4"/>
    <dgm:cxn modelId="{ACE5289A-D841-4F0D-937B-EA2C811568C6}" type="presParOf" srcId="{7E43DDF6-1435-44AD-A8C6-4EC76B10B69B}" destId="{1F70DC7D-F46B-402D-86E0-135BA07B5176}" srcOrd="0" destOrd="0" presId="urn:microsoft.com/office/officeart/2005/8/layout/process4"/>
    <dgm:cxn modelId="{D8DC6755-3876-45F4-9803-F69C2ECA3804}" type="presParOf" srcId="{7E43DDF6-1435-44AD-A8C6-4EC76B10B69B}" destId="{D2DE950C-CB6F-4128-B7C9-3F0FAF67AE00}" srcOrd="1" destOrd="0" presId="urn:microsoft.com/office/officeart/2005/8/layout/process4"/>
    <dgm:cxn modelId="{B81C3534-478E-4761-A0E1-69622F3A1B12}" type="presParOf" srcId="{7E43DDF6-1435-44AD-A8C6-4EC76B10B69B}" destId="{18F0590B-CAFC-4AFE-8A15-ABECAC1AF224}" srcOrd="2" destOrd="0" presId="urn:microsoft.com/office/officeart/2005/8/layout/process4"/>
    <dgm:cxn modelId="{7CDC1E36-4A41-4389-9452-91707C7850F1}" type="presParOf" srcId="{18F0590B-CAFC-4AFE-8A15-ABECAC1AF224}" destId="{3A3A25D6-4F09-4714-A8A8-3531A44E0A01}" srcOrd="0" destOrd="0" presId="urn:microsoft.com/office/officeart/2005/8/layout/process4"/>
    <dgm:cxn modelId="{B7A23DDD-35CE-4273-8C2D-1B6E5458B09C}" type="presParOf" srcId="{18F0590B-CAFC-4AFE-8A15-ABECAC1AF224}" destId="{2B37EF90-B8CA-42B1-92D0-48BAAA843E7A}" srcOrd="1"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02C063-B62D-49A5-A5A6-CB48B4B7F72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l-GR"/>
        </a:p>
      </dgm:t>
    </dgm:pt>
    <dgm:pt modelId="{3C68331B-D2C7-440D-BC8C-C65A042150D3}">
      <dgm:prSet phldrT="[Κείμενο]"/>
      <dgm:spPr>
        <a:solidFill>
          <a:schemeClr val="bg2"/>
        </a:solidFill>
      </dgm:spPr>
      <dgm:t>
        <a:bodyPr/>
        <a:lstStyle/>
        <a:p>
          <a:r>
            <a:rPr lang="el-GR" dirty="0" smtClean="0"/>
            <a:t>1922</a:t>
          </a:r>
          <a:endParaRPr lang="el-GR" dirty="0"/>
        </a:p>
      </dgm:t>
    </dgm:pt>
    <dgm:pt modelId="{A64B9232-2190-4A98-80FD-25CFADC27D24}" type="parTrans" cxnId="{E585594F-53ED-4F0D-A973-E7A38D6D3A9D}">
      <dgm:prSet/>
      <dgm:spPr/>
      <dgm:t>
        <a:bodyPr/>
        <a:lstStyle/>
        <a:p>
          <a:endParaRPr lang="el-GR"/>
        </a:p>
      </dgm:t>
    </dgm:pt>
    <dgm:pt modelId="{FC54F6B6-2641-44E8-A5AE-86DA13192F8F}" type="sibTrans" cxnId="{E585594F-53ED-4F0D-A973-E7A38D6D3A9D}">
      <dgm:prSet/>
      <dgm:spPr/>
      <dgm:t>
        <a:bodyPr/>
        <a:lstStyle/>
        <a:p>
          <a:endParaRPr lang="el-GR"/>
        </a:p>
      </dgm:t>
    </dgm:pt>
    <dgm:pt modelId="{18A205CC-9C32-4396-B477-A73790EBD4D8}">
      <dgm:prSet phldrT="[Κείμενο]"/>
      <dgm:spPr>
        <a:solidFill>
          <a:schemeClr val="bg2"/>
        </a:solidFill>
      </dgm:spPr>
      <dgm:t>
        <a:bodyPr/>
        <a:lstStyle/>
        <a:p>
          <a:r>
            <a:rPr lang="el-GR" dirty="0" smtClean="0">
              <a:solidFill>
                <a:schemeClr val="tx1"/>
              </a:solidFill>
            </a:rPr>
            <a:t>ΔΟΕ (Διδασκαλική Ομοσπονδία Ελλάδος)</a:t>
          </a:r>
          <a:endParaRPr lang="el-GR" dirty="0"/>
        </a:p>
      </dgm:t>
    </dgm:pt>
    <dgm:pt modelId="{C35D4E37-B446-47D0-9BC1-F4E81A5ED32E}" type="parTrans" cxnId="{29DA5160-E3F2-46D0-98FD-E00B7D38AD5F}">
      <dgm:prSet/>
      <dgm:spPr/>
      <dgm:t>
        <a:bodyPr/>
        <a:lstStyle/>
        <a:p>
          <a:endParaRPr lang="el-GR"/>
        </a:p>
      </dgm:t>
    </dgm:pt>
    <dgm:pt modelId="{865734A2-4725-40DC-8008-622FBEDC5021}" type="sibTrans" cxnId="{29DA5160-E3F2-46D0-98FD-E00B7D38AD5F}">
      <dgm:prSet/>
      <dgm:spPr/>
      <dgm:t>
        <a:bodyPr/>
        <a:lstStyle/>
        <a:p>
          <a:endParaRPr lang="el-GR"/>
        </a:p>
      </dgm:t>
    </dgm:pt>
    <dgm:pt modelId="{BAB0F146-37B6-4C84-B1EF-F8D193E4ECA7}">
      <dgm:prSet phldrT="[Κείμενο]"/>
      <dgm:spPr>
        <a:solidFill>
          <a:schemeClr val="bg2"/>
        </a:solidFill>
      </dgm:spPr>
      <dgm:t>
        <a:bodyPr/>
        <a:lstStyle/>
        <a:p>
          <a:r>
            <a:rPr lang="el-GR" dirty="0" smtClean="0"/>
            <a:t>1924 </a:t>
          </a:r>
          <a:endParaRPr lang="el-GR" dirty="0"/>
        </a:p>
      </dgm:t>
    </dgm:pt>
    <dgm:pt modelId="{59D83DE4-3650-445F-AD88-CE5132C464A1}" type="parTrans" cxnId="{3F59E04E-3322-45D5-AFFD-5B4B99120E20}">
      <dgm:prSet/>
      <dgm:spPr/>
      <dgm:t>
        <a:bodyPr/>
        <a:lstStyle/>
        <a:p>
          <a:endParaRPr lang="el-GR"/>
        </a:p>
      </dgm:t>
    </dgm:pt>
    <dgm:pt modelId="{FEDD9AB2-2F30-4671-B6BF-6742336FEC5B}" type="sibTrans" cxnId="{3F59E04E-3322-45D5-AFFD-5B4B99120E20}">
      <dgm:prSet/>
      <dgm:spPr/>
      <dgm:t>
        <a:bodyPr/>
        <a:lstStyle/>
        <a:p>
          <a:endParaRPr lang="el-GR"/>
        </a:p>
      </dgm:t>
    </dgm:pt>
    <dgm:pt modelId="{B08D9BF9-D11E-4290-8A8E-8C264FF245A7}">
      <dgm:prSet phldrT="[Κείμενο]"/>
      <dgm:spPr>
        <a:solidFill>
          <a:schemeClr val="bg2">
            <a:alpha val="90000"/>
          </a:schemeClr>
        </a:solidFill>
      </dgm:spPr>
      <dgm:t>
        <a:bodyPr/>
        <a:lstStyle/>
        <a:p>
          <a:r>
            <a:rPr lang="el-GR" dirty="0" smtClean="0">
              <a:solidFill>
                <a:schemeClr val="tx1"/>
              </a:solidFill>
            </a:rPr>
            <a:t>ΟΛΜΕ</a:t>
          </a:r>
          <a:endParaRPr lang="el-GR" dirty="0">
            <a:solidFill>
              <a:schemeClr val="tx1"/>
            </a:solidFill>
          </a:endParaRPr>
        </a:p>
      </dgm:t>
    </dgm:pt>
    <dgm:pt modelId="{F84A20C2-5033-4BB7-A684-9249EBBA1C8B}" type="parTrans" cxnId="{1600A2B4-1AE8-4340-94AE-C1A30817B987}">
      <dgm:prSet/>
      <dgm:spPr/>
      <dgm:t>
        <a:bodyPr/>
        <a:lstStyle/>
        <a:p>
          <a:endParaRPr lang="el-GR"/>
        </a:p>
      </dgm:t>
    </dgm:pt>
    <dgm:pt modelId="{9B0DA4C4-53BF-4048-B1E9-FEEFBEED4119}" type="sibTrans" cxnId="{1600A2B4-1AE8-4340-94AE-C1A30817B987}">
      <dgm:prSet/>
      <dgm:spPr/>
      <dgm:t>
        <a:bodyPr/>
        <a:lstStyle/>
        <a:p>
          <a:endParaRPr lang="el-GR"/>
        </a:p>
      </dgm:t>
    </dgm:pt>
    <dgm:pt modelId="{5483F311-EECF-4FD1-86A1-B213DAE42899}">
      <dgm:prSet phldrT="[Κείμενο]"/>
      <dgm:spPr>
        <a:solidFill>
          <a:schemeClr val="bg2"/>
        </a:solidFill>
      </dgm:spPr>
      <dgm:t>
        <a:bodyPr/>
        <a:lstStyle/>
        <a:p>
          <a:r>
            <a:rPr lang="el-GR" dirty="0" smtClean="0"/>
            <a:t>1940</a:t>
          </a:r>
          <a:endParaRPr lang="el-GR" dirty="0"/>
        </a:p>
      </dgm:t>
    </dgm:pt>
    <dgm:pt modelId="{97FE3904-7E28-47C4-9575-30D52CC1C5C5}" type="parTrans" cxnId="{2A364C91-5E3B-4E5A-A573-D558C3F7D3EF}">
      <dgm:prSet/>
      <dgm:spPr/>
      <dgm:t>
        <a:bodyPr/>
        <a:lstStyle/>
        <a:p>
          <a:endParaRPr lang="el-GR"/>
        </a:p>
      </dgm:t>
    </dgm:pt>
    <dgm:pt modelId="{6443294D-038B-4378-9B71-867C46DC6E65}" type="sibTrans" cxnId="{2A364C91-5E3B-4E5A-A573-D558C3F7D3EF}">
      <dgm:prSet/>
      <dgm:spPr/>
      <dgm:t>
        <a:bodyPr/>
        <a:lstStyle/>
        <a:p>
          <a:endParaRPr lang="el-GR"/>
        </a:p>
      </dgm:t>
    </dgm:pt>
    <dgm:pt modelId="{7CB6EFA1-EA40-410A-BB99-6BC979EC2EB4}">
      <dgm:prSet phldrT="[Κείμενο]"/>
      <dgm:spPr>
        <a:solidFill>
          <a:schemeClr val="bg2"/>
        </a:solidFill>
      </dgm:spPr>
      <dgm:t>
        <a:bodyPr/>
        <a:lstStyle/>
        <a:p>
          <a:r>
            <a:rPr lang="el-GR" dirty="0" smtClean="0">
              <a:solidFill>
                <a:schemeClr val="tx1"/>
              </a:solidFill>
            </a:rPr>
            <a:t>Νέοι</a:t>
          </a:r>
          <a:r>
            <a:rPr lang="el-GR" dirty="0" smtClean="0"/>
            <a:t> </a:t>
          </a:r>
          <a:r>
            <a:rPr lang="el-GR" dirty="0" smtClean="0">
              <a:solidFill>
                <a:schemeClr val="tx1"/>
              </a:solidFill>
            </a:rPr>
            <a:t>νόμοι στην εκπαίδευση </a:t>
          </a:r>
          <a:endParaRPr lang="el-GR" dirty="0">
            <a:solidFill>
              <a:schemeClr val="tx1"/>
            </a:solidFill>
          </a:endParaRPr>
        </a:p>
      </dgm:t>
    </dgm:pt>
    <dgm:pt modelId="{08DD31C0-1F5C-4846-9F7A-32BDBACBA291}" type="parTrans" cxnId="{55101444-7DD5-4575-BE35-980C723E82AA}">
      <dgm:prSet/>
      <dgm:spPr/>
      <dgm:t>
        <a:bodyPr/>
        <a:lstStyle/>
        <a:p>
          <a:endParaRPr lang="el-GR"/>
        </a:p>
      </dgm:t>
    </dgm:pt>
    <dgm:pt modelId="{C6D49493-6D30-4084-A50B-8527D140F24A}" type="sibTrans" cxnId="{55101444-7DD5-4575-BE35-980C723E82AA}">
      <dgm:prSet/>
      <dgm:spPr/>
      <dgm:t>
        <a:bodyPr/>
        <a:lstStyle/>
        <a:p>
          <a:endParaRPr lang="el-GR"/>
        </a:p>
      </dgm:t>
    </dgm:pt>
    <dgm:pt modelId="{E5341423-6B29-47E3-B03F-4F6DB8066991}">
      <dgm:prSet phldrT="[Κείμενο]"/>
      <dgm:spPr>
        <a:solidFill>
          <a:schemeClr val="bg2"/>
        </a:solidFill>
      </dgm:spPr>
      <dgm:t>
        <a:bodyPr/>
        <a:lstStyle/>
        <a:p>
          <a:r>
            <a:rPr lang="el-GR" dirty="0" smtClean="0">
              <a:solidFill>
                <a:schemeClr val="tx1"/>
              </a:solidFill>
            </a:rPr>
            <a:t>Τάξεις (4+6+2)</a:t>
          </a:r>
        </a:p>
        <a:p>
          <a:endParaRPr lang="el-GR" dirty="0"/>
        </a:p>
      </dgm:t>
    </dgm:pt>
    <dgm:pt modelId="{4F84960F-5DD4-4E71-8737-C245DA396529}" type="parTrans" cxnId="{FDAC9B7D-5255-47E2-A951-D50AD75650ED}">
      <dgm:prSet/>
      <dgm:spPr/>
      <dgm:t>
        <a:bodyPr/>
        <a:lstStyle/>
        <a:p>
          <a:endParaRPr lang="el-GR"/>
        </a:p>
      </dgm:t>
    </dgm:pt>
    <dgm:pt modelId="{E49B3194-0D94-4454-BCBB-940974C6A04C}" type="sibTrans" cxnId="{FDAC9B7D-5255-47E2-A951-D50AD75650ED}">
      <dgm:prSet/>
      <dgm:spPr/>
      <dgm:t>
        <a:bodyPr/>
        <a:lstStyle/>
        <a:p>
          <a:endParaRPr lang="el-GR"/>
        </a:p>
      </dgm:t>
    </dgm:pt>
    <dgm:pt modelId="{F3800942-A50C-40D1-A37E-73E1A6AC71B2}">
      <dgm:prSet phldrT="[Κείμενο]"/>
      <dgm:spPr>
        <a:solidFill>
          <a:schemeClr val="bg2"/>
        </a:solidFill>
      </dgm:spPr>
      <dgm:t>
        <a:bodyPr/>
        <a:lstStyle/>
        <a:p>
          <a:r>
            <a:rPr lang="el-GR" dirty="0" smtClean="0">
              <a:solidFill>
                <a:schemeClr val="tx1"/>
              </a:solidFill>
            </a:rPr>
            <a:t>Αναγνωστικά δημοτικού στην ελληνική γλώσσα</a:t>
          </a:r>
          <a:endParaRPr lang="el-GR" dirty="0">
            <a:solidFill>
              <a:schemeClr val="tx1"/>
            </a:solidFill>
          </a:endParaRPr>
        </a:p>
      </dgm:t>
    </dgm:pt>
    <dgm:pt modelId="{8D487116-18FD-4046-AB59-DC7560A15816}" type="parTrans" cxnId="{F899D31D-E007-4DF9-BF9C-C6FB571EA2D8}">
      <dgm:prSet/>
      <dgm:spPr/>
      <dgm:t>
        <a:bodyPr/>
        <a:lstStyle/>
        <a:p>
          <a:endParaRPr lang="el-GR"/>
        </a:p>
      </dgm:t>
    </dgm:pt>
    <dgm:pt modelId="{401B0B4C-52F0-450D-9C9C-7B5777FCEA5D}" type="sibTrans" cxnId="{F899D31D-E007-4DF9-BF9C-C6FB571EA2D8}">
      <dgm:prSet/>
      <dgm:spPr/>
      <dgm:t>
        <a:bodyPr/>
        <a:lstStyle/>
        <a:p>
          <a:endParaRPr lang="el-GR"/>
        </a:p>
      </dgm:t>
    </dgm:pt>
    <dgm:pt modelId="{F5C49DC6-66F4-4302-A6A6-5125920D22BE}" type="pres">
      <dgm:prSet presAssocID="{3F02C063-B62D-49A5-A5A6-CB48B4B7F72E}" presName="list" presStyleCnt="0">
        <dgm:presLayoutVars>
          <dgm:dir/>
          <dgm:animLvl val="lvl"/>
        </dgm:presLayoutVars>
      </dgm:prSet>
      <dgm:spPr/>
      <dgm:t>
        <a:bodyPr/>
        <a:lstStyle/>
        <a:p>
          <a:endParaRPr lang="el-GR"/>
        </a:p>
      </dgm:t>
    </dgm:pt>
    <dgm:pt modelId="{2263545F-F0C2-45DF-9D65-2DFF93A983DC}" type="pres">
      <dgm:prSet presAssocID="{3C68331B-D2C7-440D-BC8C-C65A042150D3}" presName="posSpace" presStyleCnt="0"/>
      <dgm:spPr/>
    </dgm:pt>
    <dgm:pt modelId="{AF6D108F-614B-469B-A1B5-27136572A5D8}" type="pres">
      <dgm:prSet presAssocID="{3C68331B-D2C7-440D-BC8C-C65A042150D3}" presName="vertFlow" presStyleCnt="0"/>
      <dgm:spPr/>
    </dgm:pt>
    <dgm:pt modelId="{C9D63BD8-01E6-4781-98F1-C4B6B4AFEF1D}" type="pres">
      <dgm:prSet presAssocID="{3C68331B-D2C7-440D-BC8C-C65A042150D3}" presName="topSpace" presStyleCnt="0"/>
      <dgm:spPr/>
    </dgm:pt>
    <dgm:pt modelId="{2738B781-AD19-4FAE-A267-6EAAABA74AAF}" type="pres">
      <dgm:prSet presAssocID="{3C68331B-D2C7-440D-BC8C-C65A042150D3}" presName="firstComp" presStyleCnt="0"/>
      <dgm:spPr/>
    </dgm:pt>
    <dgm:pt modelId="{5A18E447-60D5-433E-B6B7-200845020F5E}" type="pres">
      <dgm:prSet presAssocID="{3C68331B-D2C7-440D-BC8C-C65A042150D3}" presName="firstChild" presStyleLbl="bgAccFollowNode1" presStyleIdx="0" presStyleCnt="5" custLinFactNeighborX="1394" custLinFactNeighborY="9404"/>
      <dgm:spPr/>
      <dgm:t>
        <a:bodyPr/>
        <a:lstStyle/>
        <a:p>
          <a:endParaRPr lang="el-GR"/>
        </a:p>
      </dgm:t>
    </dgm:pt>
    <dgm:pt modelId="{6903825C-7AF5-4BF9-BC67-3939FEB5CF95}" type="pres">
      <dgm:prSet presAssocID="{3C68331B-D2C7-440D-BC8C-C65A042150D3}" presName="firstChildTx" presStyleLbl="bgAccFollowNode1" presStyleIdx="0" presStyleCnt="5">
        <dgm:presLayoutVars>
          <dgm:bulletEnabled val="1"/>
        </dgm:presLayoutVars>
      </dgm:prSet>
      <dgm:spPr/>
      <dgm:t>
        <a:bodyPr/>
        <a:lstStyle/>
        <a:p>
          <a:endParaRPr lang="el-GR"/>
        </a:p>
      </dgm:t>
    </dgm:pt>
    <dgm:pt modelId="{0D7B6670-D907-4901-A5A1-4BDD64182B71}" type="pres">
      <dgm:prSet presAssocID="{F3800942-A50C-40D1-A37E-73E1A6AC71B2}" presName="comp" presStyleCnt="0"/>
      <dgm:spPr/>
    </dgm:pt>
    <dgm:pt modelId="{C5FE77DD-43DF-45EF-B33A-5A1E23B439DF}" type="pres">
      <dgm:prSet presAssocID="{F3800942-A50C-40D1-A37E-73E1A6AC71B2}" presName="child" presStyleLbl="bgAccFollowNode1" presStyleIdx="1" presStyleCnt="5"/>
      <dgm:spPr/>
      <dgm:t>
        <a:bodyPr/>
        <a:lstStyle/>
        <a:p>
          <a:endParaRPr lang="el-GR"/>
        </a:p>
      </dgm:t>
    </dgm:pt>
    <dgm:pt modelId="{0C60E318-462A-482C-AE5E-60BDD38BD23F}" type="pres">
      <dgm:prSet presAssocID="{F3800942-A50C-40D1-A37E-73E1A6AC71B2}" presName="childTx" presStyleLbl="bgAccFollowNode1" presStyleIdx="1" presStyleCnt="5">
        <dgm:presLayoutVars>
          <dgm:bulletEnabled val="1"/>
        </dgm:presLayoutVars>
      </dgm:prSet>
      <dgm:spPr/>
      <dgm:t>
        <a:bodyPr/>
        <a:lstStyle/>
        <a:p>
          <a:endParaRPr lang="el-GR"/>
        </a:p>
      </dgm:t>
    </dgm:pt>
    <dgm:pt modelId="{6D2B6BCE-D14A-4046-A515-6A82E992F2FC}" type="pres">
      <dgm:prSet presAssocID="{3C68331B-D2C7-440D-BC8C-C65A042150D3}" presName="negSpace" presStyleCnt="0"/>
      <dgm:spPr/>
    </dgm:pt>
    <dgm:pt modelId="{DEED18AB-8D2C-4441-AB43-8BB806C8F087}" type="pres">
      <dgm:prSet presAssocID="{3C68331B-D2C7-440D-BC8C-C65A042150D3}" presName="circle" presStyleLbl="node1" presStyleIdx="0" presStyleCnt="3"/>
      <dgm:spPr/>
      <dgm:t>
        <a:bodyPr/>
        <a:lstStyle/>
        <a:p>
          <a:endParaRPr lang="el-GR"/>
        </a:p>
      </dgm:t>
    </dgm:pt>
    <dgm:pt modelId="{F73E4368-F6E0-435D-863B-0A8957DC8277}" type="pres">
      <dgm:prSet presAssocID="{FC54F6B6-2641-44E8-A5AE-86DA13192F8F}" presName="transSpace" presStyleCnt="0"/>
      <dgm:spPr/>
    </dgm:pt>
    <dgm:pt modelId="{64BE363B-FFFA-4E27-AC4E-0FFC01535D44}" type="pres">
      <dgm:prSet presAssocID="{BAB0F146-37B6-4C84-B1EF-F8D193E4ECA7}" presName="posSpace" presStyleCnt="0"/>
      <dgm:spPr/>
    </dgm:pt>
    <dgm:pt modelId="{31F862EC-4FD3-4DBF-8519-7CCB1B2C0C65}" type="pres">
      <dgm:prSet presAssocID="{BAB0F146-37B6-4C84-B1EF-F8D193E4ECA7}" presName="vertFlow" presStyleCnt="0"/>
      <dgm:spPr/>
    </dgm:pt>
    <dgm:pt modelId="{2FD8475C-AB4A-4969-8F3A-45CED3FD4161}" type="pres">
      <dgm:prSet presAssocID="{BAB0F146-37B6-4C84-B1EF-F8D193E4ECA7}" presName="topSpace" presStyleCnt="0"/>
      <dgm:spPr/>
    </dgm:pt>
    <dgm:pt modelId="{C119C4DA-4EAD-45B7-AA43-1C377E83D860}" type="pres">
      <dgm:prSet presAssocID="{BAB0F146-37B6-4C84-B1EF-F8D193E4ECA7}" presName="firstComp" presStyleCnt="0"/>
      <dgm:spPr/>
    </dgm:pt>
    <dgm:pt modelId="{C7EF4FEC-4CC1-4A12-861A-D60C2C13B2B2}" type="pres">
      <dgm:prSet presAssocID="{BAB0F146-37B6-4C84-B1EF-F8D193E4ECA7}" presName="firstChild" presStyleLbl="bgAccFollowNode1" presStyleIdx="2" presStyleCnt="5"/>
      <dgm:spPr/>
      <dgm:t>
        <a:bodyPr/>
        <a:lstStyle/>
        <a:p>
          <a:endParaRPr lang="el-GR"/>
        </a:p>
      </dgm:t>
    </dgm:pt>
    <dgm:pt modelId="{D10D023F-581E-469B-BD9B-E3AB6B6C2AA0}" type="pres">
      <dgm:prSet presAssocID="{BAB0F146-37B6-4C84-B1EF-F8D193E4ECA7}" presName="firstChildTx" presStyleLbl="bgAccFollowNode1" presStyleIdx="2" presStyleCnt="5">
        <dgm:presLayoutVars>
          <dgm:bulletEnabled val="1"/>
        </dgm:presLayoutVars>
      </dgm:prSet>
      <dgm:spPr/>
      <dgm:t>
        <a:bodyPr/>
        <a:lstStyle/>
        <a:p>
          <a:endParaRPr lang="el-GR"/>
        </a:p>
      </dgm:t>
    </dgm:pt>
    <dgm:pt modelId="{8CDDF32E-F28E-4B50-BCE6-18FB21BFA4E5}" type="pres">
      <dgm:prSet presAssocID="{BAB0F146-37B6-4C84-B1EF-F8D193E4ECA7}" presName="negSpace" presStyleCnt="0"/>
      <dgm:spPr/>
    </dgm:pt>
    <dgm:pt modelId="{945C5F94-044E-4B21-BB55-65232BCA7120}" type="pres">
      <dgm:prSet presAssocID="{BAB0F146-37B6-4C84-B1EF-F8D193E4ECA7}" presName="circle" presStyleLbl="node1" presStyleIdx="1" presStyleCnt="3"/>
      <dgm:spPr/>
      <dgm:t>
        <a:bodyPr/>
        <a:lstStyle/>
        <a:p>
          <a:endParaRPr lang="el-GR"/>
        </a:p>
      </dgm:t>
    </dgm:pt>
    <dgm:pt modelId="{E4096CA7-B576-4AC1-9AB7-547831DFFF9E}" type="pres">
      <dgm:prSet presAssocID="{FEDD9AB2-2F30-4671-B6BF-6742336FEC5B}" presName="transSpace" presStyleCnt="0"/>
      <dgm:spPr/>
    </dgm:pt>
    <dgm:pt modelId="{A6729369-6630-4CB6-BC13-ED406FE724DA}" type="pres">
      <dgm:prSet presAssocID="{5483F311-EECF-4FD1-86A1-B213DAE42899}" presName="posSpace" presStyleCnt="0"/>
      <dgm:spPr/>
    </dgm:pt>
    <dgm:pt modelId="{95E43580-B9A5-4BD7-A808-5CDC124FCA52}" type="pres">
      <dgm:prSet presAssocID="{5483F311-EECF-4FD1-86A1-B213DAE42899}" presName="vertFlow" presStyleCnt="0"/>
      <dgm:spPr/>
    </dgm:pt>
    <dgm:pt modelId="{3B6B61BD-D43B-47A7-A018-E67BFB8FC9B3}" type="pres">
      <dgm:prSet presAssocID="{5483F311-EECF-4FD1-86A1-B213DAE42899}" presName="topSpace" presStyleCnt="0"/>
      <dgm:spPr/>
    </dgm:pt>
    <dgm:pt modelId="{5E52BC54-DFCE-4B4D-AAF6-68732B6BF14F}" type="pres">
      <dgm:prSet presAssocID="{5483F311-EECF-4FD1-86A1-B213DAE42899}" presName="firstComp" presStyleCnt="0"/>
      <dgm:spPr/>
    </dgm:pt>
    <dgm:pt modelId="{40633C9C-9D19-4A0D-8E0B-5BBBDE358E54}" type="pres">
      <dgm:prSet presAssocID="{5483F311-EECF-4FD1-86A1-B213DAE42899}" presName="firstChild" presStyleLbl="bgAccFollowNode1" presStyleIdx="3" presStyleCnt="5"/>
      <dgm:spPr/>
      <dgm:t>
        <a:bodyPr/>
        <a:lstStyle/>
        <a:p>
          <a:endParaRPr lang="el-GR"/>
        </a:p>
      </dgm:t>
    </dgm:pt>
    <dgm:pt modelId="{EE508D7C-62CD-4658-A7AD-649D012D133C}" type="pres">
      <dgm:prSet presAssocID="{5483F311-EECF-4FD1-86A1-B213DAE42899}" presName="firstChildTx" presStyleLbl="bgAccFollowNode1" presStyleIdx="3" presStyleCnt="5">
        <dgm:presLayoutVars>
          <dgm:bulletEnabled val="1"/>
        </dgm:presLayoutVars>
      </dgm:prSet>
      <dgm:spPr/>
      <dgm:t>
        <a:bodyPr/>
        <a:lstStyle/>
        <a:p>
          <a:endParaRPr lang="el-GR"/>
        </a:p>
      </dgm:t>
    </dgm:pt>
    <dgm:pt modelId="{11D33755-BFC5-4105-A55E-99126AE276AC}" type="pres">
      <dgm:prSet presAssocID="{E5341423-6B29-47E3-B03F-4F6DB8066991}" presName="comp" presStyleCnt="0"/>
      <dgm:spPr/>
    </dgm:pt>
    <dgm:pt modelId="{F2964C6D-D313-4F5C-8090-F77F43AC4A9E}" type="pres">
      <dgm:prSet presAssocID="{E5341423-6B29-47E3-B03F-4F6DB8066991}" presName="child" presStyleLbl="bgAccFollowNode1" presStyleIdx="4" presStyleCnt="5"/>
      <dgm:spPr/>
      <dgm:t>
        <a:bodyPr/>
        <a:lstStyle/>
        <a:p>
          <a:endParaRPr lang="el-GR"/>
        </a:p>
      </dgm:t>
    </dgm:pt>
    <dgm:pt modelId="{0622E654-1939-4711-AC86-03E51EE66E83}" type="pres">
      <dgm:prSet presAssocID="{E5341423-6B29-47E3-B03F-4F6DB8066991}" presName="childTx" presStyleLbl="bgAccFollowNode1" presStyleIdx="4" presStyleCnt="5">
        <dgm:presLayoutVars>
          <dgm:bulletEnabled val="1"/>
        </dgm:presLayoutVars>
      </dgm:prSet>
      <dgm:spPr/>
      <dgm:t>
        <a:bodyPr/>
        <a:lstStyle/>
        <a:p>
          <a:endParaRPr lang="el-GR"/>
        </a:p>
      </dgm:t>
    </dgm:pt>
    <dgm:pt modelId="{D14FF619-B70F-4581-9819-6478A4187213}" type="pres">
      <dgm:prSet presAssocID="{5483F311-EECF-4FD1-86A1-B213DAE42899}" presName="negSpace" presStyleCnt="0"/>
      <dgm:spPr/>
    </dgm:pt>
    <dgm:pt modelId="{7D8DA4C5-97FF-49B5-BA07-4049F5E56AA0}" type="pres">
      <dgm:prSet presAssocID="{5483F311-EECF-4FD1-86A1-B213DAE42899}" presName="circle" presStyleLbl="node1" presStyleIdx="2" presStyleCnt="3"/>
      <dgm:spPr/>
      <dgm:t>
        <a:bodyPr/>
        <a:lstStyle/>
        <a:p>
          <a:endParaRPr lang="el-GR"/>
        </a:p>
      </dgm:t>
    </dgm:pt>
  </dgm:ptLst>
  <dgm:cxnLst>
    <dgm:cxn modelId="{3F59E04E-3322-45D5-AFFD-5B4B99120E20}" srcId="{3F02C063-B62D-49A5-A5A6-CB48B4B7F72E}" destId="{BAB0F146-37B6-4C84-B1EF-F8D193E4ECA7}" srcOrd="1" destOrd="0" parTransId="{59D83DE4-3650-445F-AD88-CE5132C464A1}" sibTransId="{FEDD9AB2-2F30-4671-B6BF-6742336FEC5B}"/>
    <dgm:cxn modelId="{1600A2B4-1AE8-4340-94AE-C1A30817B987}" srcId="{BAB0F146-37B6-4C84-B1EF-F8D193E4ECA7}" destId="{B08D9BF9-D11E-4290-8A8E-8C264FF245A7}" srcOrd="0" destOrd="0" parTransId="{F84A20C2-5033-4BB7-A684-9249EBBA1C8B}" sibTransId="{9B0DA4C4-53BF-4048-B1E9-FEEFBEED4119}"/>
    <dgm:cxn modelId="{3CAEBE51-8484-483A-83AF-6A058D819D6A}" type="presOf" srcId="{B08D9BF9-D11E-4290-8A8E-8C264FF245A7}" destId="{D10D023F-581E-469B-BD9B-E3AB6B6C2AA0}" srcOrd="1" destOrd="0" presId="urn:microsoft.com/office/officeart/2005/8/layout/hList9"/>
    <dgm:cxn modelId="{E585594F-53ED-4F0D-A973-E7A38D6D3A9D}" srcId="{3F02C063-B62D-49A5-A5A6-CB48B4B7F72E}" destId="{3C68331B-D2C7-440D-BC8C-C65A042150D3}" srcOrd="0" destOrd="0" parTransId="{A64B9232-2190-4A98-80FD-25CFADC27D24}" sibTransId="{FC54F6B6-2641-44E8-A5AE-86DA13192F8F}"/>
    <dgm:cxn modelId="{7D3B0F32-4470-4455-A1DF-A98E63A65CD7}" type="presOf" srcId="{F3800942-A50C-40D1-A37E-73E1A6AC71B2}" destId="{C5FE77DD-43DF-45EF-B33A-5A1E23B439DF}" srcOrd="0" destOrd="0" presId="urn:microsoft.com/office/officeart/2005/8/layout/hList9"/>
    <dgm:cxn modelId="{74D19E6D-C5AB-4D25-A82B-CC55B032AEC8}" type="presOf" srcId="{7CB6EFA1-EA40-410A-BB99-6BC979EC2EB4}" destId="{EE508D7C-62CD-4658-A7AD-649D012D133C}" srcOrd="1" destOrd="0" presId="urn:microsoft.com/office/officeart/2005/8/layout/hList9"/>
    <dgm:cxn modelId="{0D435430-1142-4E2C-BE61-7D0BFBCF89EF}" type="presOf" srcId="{B08D9BF9-D11E-4290-8A8E-8C264FF245A7}" destId="{C7EF4FEC-4CC1-4A12-861A-D60C2C13B2B2}" srcOrd="0" destOrd="0" presId="urn:microsoft.com/office/officeart/2005/8/layout/hList9"/>
    <dgm:cxn modelId="{2A364C91-5E3B-4E5A-A573-D558C3F7D3EF}" srcId="{3F02C063-B62D-49A5-A5A6-CB48B4B7F72E}" destId="{5483F311-EECF-4FD1-86A1-B213DAE42899}" srcOrd="2" destOrd="0" parTransId="{97FE3904-7E28-47C4-9575-30D52CC1C5C5}" sibTransId="{6443294D-038B-4378-9B71-867C46DC6E65}"/>
    <dgm:cxn modelId="{F4EC4669-DE8E-421E-A180-64769D81C33D}" type="presOf" srcId="{18A205CC-9C32-4396-B477-A73790EBD4D8}" destId="{5A18E447-60D5-433E-B6B7-200845020F5E}" srcOrd="0" destOrd="0" presId="urn:microsoft.com/office/officeart/2005/8/layout/hList9"/>
    <dgm:cxn modelId="{F10906C1-10FF-4820-ACD8-B4F55F1EEC3C}" type="presOf" srcId="{5483F311-EECF-4FD1-86A1-B213DAE42899}" destId="{7D8DA4C5-97FF-49B5-BA07-4049F5E56AA0}" srcOrd="0" destOrd="0" presId="urn:microsoft.com/office/officeart/2005/8/layout/hList9"/>
    <dgm:cxn modelId="{FABDE0A0-3942-4DF2-BBAB-1984B5298A85}" type="presOf" srcId="{F3800942-A50C-40D1-A37E-73E1A6AC71B2}" destId="{0C60E318-462A-482C-AE5E-60BDD38BD23F}" srcOrd="1" destOrd="0" presId="urn:microsoft.com/office/officeart/2005/8/layout/hList9"/>
    <dgm:cxn modelId="{29DA5160-E3F2-46D0-98FD-E00B7D38AD5F}" srcId="{3C68331B-D2C7-440D-BC8C-C65A042150D3}" destId="{18A205CC-9C32-4396-B477-A73790EBD4D8}" srcOrd="0" destOrd="0" parTransId="{C35D4E37-B446-47D0-9BC1-F4E81A5ED32E}" sibTransId="{865734A2-4725-40DC-8008-622FBEDC5021}"/>
    <dgm:cxn modelId="{8122E053-91C6-4450-A0B6-202E7F82FDAB}" type="presOf" srcId="{3F02C063-B62D-49A5-A5A6-CB48B4B7F72E}" destId="{F5C49DC6-66F4-4302-A6A6-5125920D22BE}" srcOrd="0" destOrd="0" presId="urn:microsoft.com/office/officeart/2005/8/layout/hList9"/>
    <dgm:cxn modelId="{F899D31D-E007-4DF9-BF9C-C6FB571EA2D8}" srcId="{3C68331B-D2C7-440D-BC8C-C65A042150D3}" destId="{F3800942-A50C-40D1-A37E-73E1A6AC71B2}" srcOrd="1" destOrd="0" parTransId="{8D487116-18FD-4046-AB59-DC7560A15816}" sibTransId="{401B0B4C-52F0-450D-9C9C-7B5777FCEA5D}"/>
    <dgm:cxn modelId="{772F692A-71C6-44A6-B411-8E0B995E09CA}" type="presOf" srcId="{18A205CC-9C32-4396-B477-A73790EBD4D8}" destId="{6903825C-7AF5-4BF9-BC67-3939FEB5CF95}" srcOrd="1" destOrd="0" presId="urn:microsoft.com/office/officeart/2005/8/layout/hList9"/>
    <dgm:cxn modelId="{CE39EBC0-F0EF-4E83-A05E-CCE81ECD9A08}" type="presOf" srcId="{E5341423-6B29-47E3-B03F-4F6DB8066991}" destId="{F2964C6D-D313-4F5C-8090-F77F43AC4A9E}" srcOrd="0" destOrd="0" presId="urn:microsoft.com/office/officeart/2005/8/layout/hList9"/>
    <dgm:cxn modelId="{11B67EAB-55F7-49E9-889D-6A5FC791538E}" type="presOf" srcId="{E5341423-6B29-47E3-B03F-4F6DB8066991}" destId="{0622E654-1939-4711-AC86-03E51EE66E83}" srcOrd="1" destOrd="0" presId="urn:microsoft.com/office/officeart/2005/8/layout/hList9"/>
    <dgm:cxn modelId="{55101444-7DD5-4575-BE35-980C723E82AA}" srcId="{5483F311-EECF-4FD1-86A1-B213DAE42899}" destId="{7CB6EFA1-EA40-410A-BB99-6BC979EC2EB4}" srcOrd="0" destOrd="0" parTransId="{08DD31C0-1F5C-4846-9F7A-32BDBACBA291}" sibTransId="{C6D49493-6D30-4084-A50B-8527D140F24A}"/>
    <dgm:cxn modelId="{FDAC9B7D-5255-47E2-A951-D50AD75650ED}" srcId="{5483F311-EECF-4FD1-86A1-B213DAE42899}" destId="{E5341423-6B29-47E3-B03F-4F6DB8066991}" srcOrd="1" destOrd="0" parTransId="{4F84960F-5DD4-4E71-8737-C245DA396529}" sibTransId="{E49B3194-0D94-4454-BCBB-940974C6A04C}"/>
    <dgm:cxn modelId="{0BF46182-16DA-4E42-B264-25350AC80E9C}" type="presOf" srcId="{BAB0F146-37B6-4C84-B1EF-F8D193E4ECA7}" destId="{945C5F94-044E-4B21-BB55-65232BCA7120}" srcOrd="0" destOrd="0" presId="urn:microsoft.com/office/officeart/2005/8/layout/hList9"/>
    <dgm:cxn modelId="{78C89125-8336-449F-A7DA-873823956F2E}" type="presOf" srcId="{7CB6EFA1-EA40-410A-BB99-6BC979EC2EB4}" destId="{40633C9C-9D19-4A0D-8E0B-5BBBDE358E54}" srcOrd="0" destOrd="0" presId="urn:microsoft.com/office/officeart/2005/8/layout/hList9"/>
    <dgm:cxn modelId="{23EE7276-B3EB-4F7D-88BE-F5FF4C43C7CF}" type="presOf" srcId="{3C68331B-D2C7-440D-BC8C-C65A042150D3}" destId="{DEED18AB-8D2C-4441-AB43-8BB806C8F087}" srcOrd="0" destOrd="0" presId="urn:microsoft.com/office/officeart/2005/8/layout/hList9"/>
    <dgm:cxn modelId="{C7D1E992-0D92-4D64-8665-9D870B23B4D1}" type="presParOf" srcId="{F5C49DC6-66F4-4302-A6A6-5125920D22BE}" destId="{2263545F-F0C2-45DF-9D65-2DFF93A983DC}" srcOrd="0" destOrd="0" presId="urn:microsoft.com/office/officeart/2005/8/layout/hList9"/>
    <dgm:cxn modelId="{17A041E8-EF7F-4C91-83F4-164128563D49}" type="presParOf" srcId="{F5C49DC6-66F4-4302-A6A6-5125920D22BE}" destId="{AF6D108F-614B-469B-A1B5-27136572A5D8}" srcOrd="1" destOrd="0" presId="urn:microsoft.com/office/officeart/2005/8/layout/hList9"/>
    <dgm:cxn modelId="{3D932B9C-50BD-4D9C-89EA-EB5E89E511E4}" type="presParOf" srcId="{AF6D108F-614B-469B-A1B5-27136572A5D8}" destId="{C9D63BD8-01E6-4781-98F1-C4B6B4AFEF1D}" srcOrd="0" destOrd="0" presId="urn:microsoft.com/office/officeart/2005/8/layout/hList9"/>
    <dgm:cxn modelId="{E18545AC-6EBF-4281-9930-7C564E021214}" type="presParOf" srcId="{AF6D108F-614B-469B-A1B5-27136572A5D8}" destId="{2738B781-AD19-4FAE-A267-6EAAABA74AAF}" srcOrd="1" destOrd="0" presId="urn:microsoft.com/office/officeart/2005/8/layout/hList9"/>
    <dgm:cxn modelId="{0E7EB98F-749C-4302-8517-E3E620971FBE}" type="presParOf" srcId="{2738B781-AD19-4FAE-A267-6EAAABA74AAF}" destId="{5A18E447-60D5-433E-B6B7-200845020F5E}" srcOrd="0" destOrd="0" presId="urn:microsoft.com/office/officeart/2005/8/layout/hList9"/>
    <dgm:cxn modelId="{B41210F5-3D15-4956-9A23-F77D869A58E6}" type="presParOf" srcId="{2738B781-AD19-4FAE-A267-6EAAABA74AAF}" destId="{6903825C-7AF5-4BF9-BC67-3939FEB5CF95}" srcOrd="1" destOrd="0" presId="urn:microsoft.com/office/officeart/2005/8/layout/hList9"/>
    <dgm:cxn modelId="{2C47D476-69E5-4686-ADEB-8944784CCA8D}" type="presParOf" srcId="{AF6D108F-614B-469B-A1B5-27136572A5D8}" destId="{0D7B6670-D907-4901-A5A1-4BDD64182B71}" srcOrd="2" destOrd="0" presId="urn:microsoft.com/office/officeart/2005/8/layout/hList9"/>
    <dgm:cxn modelId="{DF886D34-032F-453C-91EE-CF3E94F00FE3}" type="presParOf" srcId="{0D7B6670-D907-4901-A5A1-4BDD64182B71}" destId="{C5FE77DD-43DF-45EF-B33A-5A1E23B439DF}" srcOrd="0" destOrd="0" presId="urn:microsoft.com/office/officeart/2005/8/layout/hList9"/>
    <dgm:cxn modelId="{9AE69B6C-D86B-4C1B-96CC-36002F3CA28D}" type="presParOf" srcId="{0D7B6670-D907-4901-A5A1-4BDD64182B71}" destId="{0C60E318-462A-482C-AE5E-60BDD38BD23F}" srcOrd="1" destOrd="0" presId="urn:microsoft.com/office/officeart/2005/8/layout/hList9"/>
    <dgm:cxn modelId="{981D7C90-98F0-4DA6-888B-ED34EB46D4E4}" type="presParOf" srcId="{F5C49DC6-66F4-4302-A6A6-5125920D22BE}" destId="{6D2B6BCE-D14A-4046-A515-6A82E992F2FC}" srcOrd="2" destOrd="0" presId="urn:microsoft.com/office/officeart/2005/8/layout/hList9"/>
    <dgm:cxn modelId="{D8FD3E18-B026-45F9-A554-E6FFAA3A8F29}" type="presParOf" srcId="{F5C49DC6-66F4-4302-A6A6-5125920D22BE}" destId="{DEED18AB-8D2C-4441-AB43-8BB806C8F087}" srcOrd="3" destOrd="0" presId="urn:microsoft.com/office/officeart/2005/8/layout/hList9"/>
    <dgm:cxn modelId="{B70ECE6E-5196-4306-936B-A39C5790168C}" type="presParOf" srcId="{F5C49DC6-66F4-4302-A6A6-5125920D22BE}" destId="{F73E4368-F6E0-435D-863B-0A8957DC8277}" srcOrd="4" destOrd="0" presId="urn:microsoft.com/office/officeart/2005/8/layout/hList9"/>
    <dgm:cxn modelId="{F0B7EBE7-D438-4288-8880-95D5FF741CAA}" type="presParOf" srcId="{F5C49DC6-66F4-4302-A6A6-5125920D22BE}" destId="{64BE363B-FFFA-4E27-AC4E-0FFC01535D44}" srcOrd="5" destOrd="0" presId="urn:microsoft.com/office/officeart/2005/8/layout/hList9"/>
    <dgm:cxn modelId="{633D2C65-4486-4348-9107-9186FB19D749}" type="presParOf" srcId="{F5C49DC6-66F4-4302-A6A6-5125920D22BE}" destId="{31F862EC-4FD3-4DBF-8519-7CCB1B2C0C65}" srcOrd="6" destOrd="0" presId="urn:microsoft.com/office/officeart/2005/8/layout/hList9"/>
    <dgm:cxn modelId="{09061FCB-0240-41E8-A35A-B9B79F6BC41E}" type="presParOf" srcId="{31F862EC-4FD3-4DBF-8519-7CCB1B2C0C65}" destId="{2FD8475C-AB4A-4969-8F3A-45CED3FD4161}" srcOrd="0" destOrd="0" presId="urn:microsoft.com/office/officeart/2005/8/layout/hList9"/>
    <dgm:cxn modelId="{E01AC36D-7BA0-41C9-8F1F-BB7B1DDB1C4E}" type="presParOf" srcId="{31F862EC-4FD3-4DBF-8519-7CCB1B2C0C65}" destId="{C119C4DA-4EAD-45B7-AA43-1C377E83D860}" srcOrd="1" destOrd="0" presId="urn:microsoft.com/office/officeart/2005/8/layout/hList9"/>
    <dgm:cxn modelId="{EC5628FA-1DF8-4C72-A3DB-362CDC6E9862}" type="presParOf" srcId="{C119C4DA-4EAD-45B7-AA43-1C377E83D860}" destId="{C7EF4FEC-4CC1-4A12-861A-D60C2C13B2B2}" srcOrd="0" destOrd="0" presId="urn:microsoft.com/office/officeart/2005/8/layout/hList9"/>
    <dgm:cxn modelId="{93AD199C-BD66-4DE7-8BBE-E35F6EFA600A}" type="presParOf" srcId="{C119C4DA-4EAD-45B7-AA43-1C377E83D860}" destId="{D10D023F-581E-469B-BD9B-E3AB6B6C2AA0}" srcOrd="1" destOrd="0" presId="urn:microsoft.com/office/officeart/2005/8/layout/hList9"/>
    <dgm:cxn modelId="{CB0F0360-FD50-40C8-B3FC-BC67CA4E7E14}" type="presParOf" srcId="{F5C49DC6-66F4-4302-A6A6-5125920D22BE}" destId="{8CDDF32E-F28E-4B50-BCE6-18FB21BFA4E5}" srcOrd="7" destOrd="0" presId="urn:microsoft.com/office/officeart/2005/8/layout/hList9"/>
    <dgm:cxn modelId="{C7D533BF-C10A-4C57-92FA-9488E52F3B81}" type="presParOf" srcId="{F5C49DC6-66F4-4302-A6A6-5125920D22BE}" destId="{945C5F94-044E-4B21-BB55-65232BCA7120}" srcOrd="8" destOrd="0" presId="urn:microsoft.com/office/officeart/2005/8/layout/hList9"/>
    <dgm:cxn modelId="{A7727891-C374-43D4-BC76-96606C60DBB9}" type="presParOf" srcId="{F5C49DC6-66F4-4302-A6A6-5125920D22BE}" destId="{E4096CA7-B576-4AC1-9AB7-547831DFFF9E}" srcOrd="9" destOrd="0" presId="urn:microsoft.com/office/officeart/2005/8/layout/hList9"/>
    <dgm:cxn modelId="{5C6C563D-3ACE-4FD1-9A40-E6390C420BA1}" type="presParOf" srcId="{F5C49DC6-66F4-4302-A6A6-5125920D22BE}" destId="{A6729369-6630-4CB6-BC13-ED406FE724DA}" srcOrd="10" destOrd="0" presId="urn:microsoft.com/office/officeart/2005/8/layout/hList9"/>
    <dgm:cxn modelId="{A1C71F83-1BA9-4ECB-952E-DD40F4BEBE05}" type="presParOf" srcId="{F5C49DC6-66F4-4302-A6A6-5125920D22BE}" destId="{95E43580-B9A5-4BD7-A808-5CDC124FCA52}" srcOrd="11" destOrd="0" presId="urn:microsoft.com/office/officeart/2005/8/layout/hList9"/>
    <dgm:cxn modelId="{078505E2-67FE-4549-BF3B-D4A1B6BEDD68}" type="presParOf" srcId="{95E43580-B9A5-4BD7-A808-5CDC124FCA52}" destId="{3B6B61BD-D43B-47A7-A018-E67BFB8FC9B3}" srcOrd="0" destOrd="0" presId="urn:microsoft.com/office/officeart/2005/8/layout/hList9"/>
    <dgm:cxn modelId="{1FAD0994-5997-4CF8-995A-020D5148DC8A}" type="presParOf" srcId="{95E43580-B9A5-4BD7-A808-5CDC124FCA52}" destId="{5E52BC54-DFCE-4B4D-AAF6-68732B6BF14F}" srcOrd="1" destOrd="0" presId="urn:microsoft.com/office/officeart/2005/8/layout/hList9"/>
    <dgm:cxn modelId="{FBC9CC42-96C0-45C5-866F-3978848FDED8}" type="presParOf" srcId="{5E52BC54-DFCE-4B4D-AAF6-68732B6BF14F}" destId="{40633C9C-9D19-4A0D-8E0B-5BBBDE358E54}" srcOrd="0" destOrd="0" presId="urn:microsoft.com/office/officeart/2005/8/layout/hList9"/>
    <dgm:cxn modelId="{42280D22-ED6C-4551-A803-382A1C9197DC}" type="presParOf" srcId="{5E52BC54-DFCE-4B4D-AAF6-68732B6BF14F}" destId="{EE508D7C-62CD-4658-A7AD-649D012D133C}" srcOrd="1" destOrd="0" presId="urn:microsoft.com/office/officeart/2005/8/layout/hList9"/>
    <dgm:cxn modelId="{41D03D79-1E95-4435-825D-E1DD0BE38B01}" type="presParOf" srcId="{95E43580-B9A5-4BD7-A808-5CDC124FCA52}" destId="{11D33755-BFC5-4105-A55E-99126AE276AC}" srcOrd="2" destOrd="0" presId="urn:microsoft.com/office/officeart/2005/8/layout/hList9"/>
    <dgm:cxn modelId="{3EA82ED0-5739-4287-BA91-1903AFD2F15A}" type="presParOf" srcId="{11D33755-BFC5-4105-A55E-99126AE276AC}" destId="{F2964C6D-D313-4F5C-8090-F77F43AC4A9E}" srcOrd="0" destOrd="0" presId="urn:microsoft.com/office/officeart/2005/8/layout/hList9"/>
    <dgm:cxn modelId="{67A93FD6-8D46-42C7-8498-AFA97AEA0E69}" type="presParOf" srcId="{11D33755-BFC5-4105-A55E-99126AE276AC}" destId="{0622E654-1939-4711-AC86-03E51EE66E83}" srcOrd="1" destOrd="0" presId="urn:microsoft.com/office/officeart/2005/8/layout/hList9"/>
    <dgm:cxn modelId="{2145F8F6-3B14-42C5-868E-23AE296E2696}" type="presParOf" srcId="{F5C49DC6-66F4-4302-A6A6-5125920D22BE}" destId="{D14FF619-B70F-4581-9819-6478A4187213}" srcOrd="12" destOrd="0" presId="urn:microsoft.com/office/officeart/2005/8/layout/hList9"/>
    <dgm:cxn modelId="{768C5610-E1DF-4B3B-B642-536AA21CF2CF}" type="presParOf" srcId="{F5C49DC6-66F4-4302-A6A6-5125920D22BE}" destId="{7D8DA4C5-97FF-49B5-BA07-4049F5E56AA0}" srcOrd="13"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82E977-404A-4092-8F42-38ABB004F5C2}"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l-GR"/>
        </a:p>
      </dgm:t>
    </dgm:pt>
    <dgm:pt modelId="{A42A5C1D-8EDA-4974-89CF-0E446F377B8C}">
      <dgm:prSet phldrT="[Κείμενο]"/>
      <dgm:spPr>
        <a:solidFill>
          <a:schemeClr val="bg2"/>
        </a:solidFill>
      </dgm:spPr>
      <dgm:t>
        <a:bodyPr/>
        <a:lstStyle/>
        <a:p>
          <a:r>
            <a:rPr lang="el-GR" dirty="0" smtClean="0"/>
            <a:t>1943</a:t>
          </a:r>
          <a:endParaRPr lang="el-GR" dirty="0"/>
        </a:p>
      </dgm:t>
    </dgm:pt>
    <dgm:pt modelId="{2396F775-990F-47E5-9671-C3B097F7B28F}" type="parTrans" cxnId="{9BD112AE-568E-4A0C-8079-2D86B8FE2F5C}">
      <dgm:prSet/>
      <dgm:spPr/>
      <dgm:t>
        <a:bodyPr/>
        <a:lstStyle/>
        <a:p>
          <a:endParaRPr lang="el-GR"/>
        </a:p>
      </dgm:t>
    </dgm:pt>
    <dgm:pt modelId="{0810C940-D0D4-442B-9DF0-943819EE3C83}" type="sibTrans" cxnId="{9BD112AE-568E-4A0C-8079-2D86B8FE2F5C}">
      <dgm:prSet/>
      <dgm:spPr/>
      <dgm:t>
        <a:bodyPr/>
        <a:lstStyle/>
        <a:p>
          <a:endParaRPr lang="el-GR"/>
        </a:p>
      </dgm:t>
    </dgm:pt>
    <dgm:pt modelId="{9D8B24B2-1B15-455C-A2F3-C5739457EEAD}">
      <dgm:prSet phldrT="[Κείμενο]"/>
      <dgm:spPr>
        <a:solidFill>
          <a:schemeClr val="bg2"/>
        </a:solidFill>
      </dgm:spPr>
      <dgm:t>
        <a:bodyPr/>
        <a:lstStyle/>
        <a:p>
          <a:r>
            <a:rPr lang="el-GR" dirty="0" smtClean="0">
              <a:solidFill>
                <a:schemeClr val="tx1"/>
              </a:solidFill>
            </a:rPr>
            <a:t>Επαναφορά </a:t>
          </a:r>
        </a:p>
        <a:p>
          <a:r>
            <a:rPr lang="el-GR" dirty="0" smtClean="0">
              <a:solidFill>
                <a:schemeClr val="tx1"/>
              </a:solidFill>
            </a:rPr>
            <a:t>6 τάξεων</a:t>
          </a:r>
        </a:p>
      </dgm:t>
    </dgm:pt>
    <dgm:pt modelId="{50A672C2-D5D2-4BE4-ACB4-0AE29E29C8DD}" type="parTrans" cxnId="{32853854-DD3E-4D7F-A13F-617FBA321C66}">
      <dgm:prSet/>
      <dgm:spPr/>
      <dgm:t>
        <a:bodyPr/>
        <a:lstStyle/>
        <a:p>
          <a:endParaRPr lang="el-GR"/>
        </a:p>
      </dgm:t>
    </dgm:pt>
    <dgm:pt modelId="{39022D6E-B668-48F5-9AB7-7B3ADC2147AD}" type="sibTrans" cxnId="{32853854-DD3E-4D7F-A13F-617FBA321C66}">
      <dgm:prSet/>
      <dgm:spPr/>
      <dgm:t>
        <a:bodyPr/>
        <a:lstStyle/>
        <a:p>
          <a:endParaRPr lang="el-GR"/>
        </a:p>
      </dgm:t>
    </dgm:pt>
    <dgm:pt modelId="{E4EE6495-8450-4C63-AC2E-72A5A91B9A00}">
      <dgm:prSet phldrT="[Κείμενο]"/>
      <dgm:spPr>
        <a:solidFill>
          <a:schemeClr val="bg2"/>
        </a:solidFill>
      </dgm:spPr>
      <dgm:t>
        <a:bodyPr/>
        <a:lstStyle/>
        <a:p>
          <a:r>
            <a:rPr lang="el-GR" dirty="0" smtClean="0"/>
            <a:t>1967</a:t>
          </a:r>
          <a:endParaRPr lang="el-GR" dirty="0"/>
        </a:p>
      </dgm:t>
    </dgm:pt>
    <dgm:pt modelId="{45E2CD50-3C48-4800-998C-F1E54AC45E92}" type="parTrans" cxnId="{EAF04ED1-3886-46F1-B428-C2D5F3EF6088}">
      <dgm:prSet/>
      <dgm:spPr/>
      <dgm:t>
        <a:bodyPr/>
        <a:lstStyle/>
        <a:p>
          <a:endParaRPr lang="el-GR"/>
        </a:p>
      </dgm:t>
    </dgm:pt>
    <dgm:pt modelId="{2FADA550-0719-4AB6-B8D4-CC0AD0721C38}" type="sibTrans" cxnId="{EAF04ED1-3886-46F1-B428-C2D5F3EF6088}">
      <dgm:prSet/>
      <dgm:spPr/>
      <dgm:t>
        <a:bodyPr/>
        <a:lstStyle/>
        <a:p>
          <a:endParaRPr lang="el-GR"/>
        </a:p>
      </dgm:t>
    </dgm:pt>
    <dgm:pt modelId="{A0477211-D89E-4F05-83FD-A102EB3A5B09}">
      <dgm:prSet phldrT="[Κείμενο]"/>
      <dgm:spPr>
        <a:solidFill>
          <a:schemeClr val="bg2"/>
        </a:solidFill>
      </dgm:spPr>
      <dgm:t>
        <a:bodyPr/>
        <a:lstStyle/>
        <a:p>
          <a:r>
            <a:rPr lang="el-GR" dirty="0" smtClean="0">
              <a:solidFill>
                <a:schemeClr val="tx1"/>
              </a:solidFill>
            </a:rPr>
            <a:t>Επαναφορά εισαγωγικών εξετάσεων</a:t>
          </a:r>
          <a:endParaRPr lang="el-GR" dirty="0">
            <a:solidFill>
              <a:schemeClr val="tx1"/>
            </a:solidFill>
          </a:endParaRPr>
        </a:p>
      </dgm:t>
    </dgm:pt>
    <dgm:pt modelId="{D6A2620B-E6DB-4C2E-9AC9-BA46832DE049}" type="parTrans" cxnId="{D6AE1DC2-DED8-4F2C-8E23-F4972A3328D1}">
      <dgm:prSet/>
      <dgm:spPr/>
      <dgm:t>
        <a:bodyPr/>
        <a:lstStyle/>
        <a:p>
          <a:endParaRPr lang="el-GR"/>
        </a:p>
      </dgm:t>
    </dgm:pt>
    <dgm:pt modelId="{C8A0BA56-A477-4A05-BA8E-594AF8582E49}" type="sibTrans" cxnId="{D6AE1DC2-DED8-4F2C-8E23-F4972A3328D1}">
      <dgm:prSet/>
      <dgm:spPr/>
      <dgm:t>
        <a:bodyPr/>
        <a:lstStyle/>
        <a:p>
          <a:endParaRPr lang="el-GR"/>
        </a:p>
      </dgm:t>
    </dgm:pt>
    <dgm:pt modelId="{5082D0C9-F11C-4398-839F-C3155584C20F}">
      <dgm:prSet phldrT="[Κείμενο]"/>
      <dgm:spPr>
        <a:solidFill>
          <a:schemeClr val="bg2"/>
        </a:solidFill>
      </dgm:spPr>
      <dgm:t>
        <a:bodyPr/>
        <a:lstStyle/>
        <a:p>
          <a:r>
            <a:rPr lang="el-GR" dirty="0" smtClean="0">
              <a:solidFill>
                <a:schemeClr val="tx1"/>
              </a:solidFill>
            </a:rPr>
            <a:t>Επαναφορά καθαρεύουσας</a:t>
          </a:r>
          <a:endParaRPr lang="el-GR" dirty="0">
            <a:solidFill>
              <a:schemeClr val="tx1"/>
            </a:solidFill>
          </a:endParaRPr>
        </a:p>
      </dgm:t>
    </dgm:pt>
    <dgm:pt modelId="{C4D80B99-7848-4EA3-BACF-2E4A8942B8A4}" type="parTrans" cxnId="{469BA9DC-22FC-4226-85B8-AA24853E7FCD}">
      <dgm:prSet/>
      <dgm:spPr/>
      <dgm:t>
        <a:bodyPr/>
        <a:lstStyle/>
        <a:p>
          <a:endParaRPr lang="el-GR"/>
        </a:p>
      </dgm:t>
    </dgm:pt>
    <dgm:pt modelId="{3C7E38EC-4C7B-4C7B-A302-CA10FE983FDB}" type="sibTrans" cxnId="{469BA9DC-22FC-4226-85B8-AA24853E7FCD}">
      <dgm:prSet/>
      <dgm:spPr/>
      <dgm:t>
        <a:bodyPr/>
        <a:lstStyle/>
        <a:p>
          <a:endParaRPr lang="el-GR"/>
        </a:p>
      </dgm:t>
    </dgm:pt>
    <dgm:pt modelId="{F9C87574-2F78-4E1E-8021-4D214CC5F0FE}" type="pres">
      <dgm:prSet presAssocID="{A282E977-404A-4092-8F42-38ABB004F5C2}" presName="list" presStyleCnt="0">
        <dgm:presLayoutVars>
          <dgm:dir/>
          <dgm:animLvl val="lvl"/>
        </dgm:presLayoutVars>
      </dgm:prSet>
      <dgm:spPr/>
      <dgm:t>
        <a:bodyPr/>
        <a:lstStyle/>
        <a:p>
          <a:endParaRPr lang="el-GR"/>
        </a:p>
      </dgm:t>
    </dgm:pt>
    <dgm:pt modelId="{9A8025E8-C9B8-46B6-A246-3EA46925B9C7}" type="pres">
      <dgm:prSet presAssocID="{A42A5C1D-8EDA-4974-89CF-0E446F377B8C}" presName="posSpace" presStyleCnt="0"/>
      <dgm:spPr/>
    </dgm:pt>
    <dgm:pt modelId="{350CD363-1809-4FAC-8285-CAA4DC3B7CB1}" type="pres">
      <dgm:prSet presAssocID="{A42A5C1D-8EDA-4974-89CF-0E446F377B8C}" presName="vertFlow" presStyleCnt="0"/>
      <dgm:spPr/>
    </dgm:pt>
    <dgm:pt modelId="{BE6B2C45-5767-4321-B78F-4C93D985D125}" type="pres">
      <dgm:prSet presAssocID="{A42A5C1D-8EDA-4974-89CF-0E446F377B8C}" presName="topSpace" presStyleCnt="0"/>
      <dgm:spPr/>
    </dgm:pt>
    <dgm:pt modelId="{823D5331-A5F9-4C2D-8321-BDB07F6B3C37}" type="pres">
      <dgm:prSet presAssocID="{A42A5C1D-8EDA-4974-89CF-0E446F377B8C}" presName="firstComp" presStyleCnt="0"/>
      <dgm:spPr/>
    </dgm:pt>
    <dgm:pt modelId="{5A97B478-9EE1-4E35-9402-3EC3C5556D80}" type="pres">
      <dgm:prSet presAssocID="{A42A5C1D-8EDA-4974-89CF-0E446F377B8C}" presName="firstChild" presStyleLbl="bgAccFollowNode1" presStyleIdx="0" presStyleCnt="3"/>
      <dgm:spPr/>
      <dgm:t>
        <a:bodyPr/>
        <a:lstStyle/>
        <a:p>
          <a:endParaRPr lang="el-GR"/>
        </a:p>
      </dgm:t>
    </dgm:pt>
    <dgm:pt modelId="{E981A72B-0EDA-4344-B6CB-BB1A6267F969}" type="pres">
      <dgm:prSet presAssocID="{A42A5C1D-8EDA-4974-89CF-0E446F377B8C}" presName="firstChildTx" presStyleLbl="bgAccFollowNode1" presStyleIdx="0" presStyleCnt="3">
        <dgm:presLayoutVars>
          <dgm:bulletEnabled val="1"/>
        </dgm:presLayoutVars>
      </dgm:prSet>
      <dgm:spPr/>
      <dgm:t>
        <a:bodyPr/>
        <a:lstStyle/>
        <a:p>
          <a:endParaRPr lang="el-GR"/>
        </a:p>
      </dgm:t>
    </dgm:pt>
    <dgm:pt modelId="{077669E3-AC2E-401B-AB24-C13AFBA98A5D}" type="pres">
      <dgm:prSet presAssocID="{A42A5C1D-8EDA-4974-89CF-0E446F377B8C}" presName="negSpace" presStyleCnt="0"/>
      <dgm:spPr/>
    </dgm:pt>
    <dgm:pt modelId="{CBB62E43-C6F4-4375-9C7D-2BC56EE51CBC}" type="pres">
      <dgm:prSet presAssocID="{A42A5C1D-8EDA-4974-89CF-0E446F377B8C}" presName="circle" presStyleLbl="node1" presStyleIdx="0" presStyleCnt="2"/>
      <dgm:spPr/>
      <dgm:t>
        <a:bodyPr/>
        <a:lstStyle/>
        <a:p>
          <a:endParaRPr lang="el-GR"/>
        </a:p>
      </dgm:t>
    </dgm:pt>
    <dgm:pt modelId="{4D898185-4891-44CC-80BD-EE85BF5C4E7D}" type="pres">
      <dgm:prSet presAssocID="{0810C940-D0D4-442B-9DF0-943819EE3C83}" presName="transSpace" presStyleCnt="0"/>
      <dgm:spPr/>
    </dgm:pt>
    <dgm:pt modelId="{1C515992-A7D8-44C7-A268-914455C3E817}" type="pres">
      <dgm:prSet presAssocID="{E4EE6495-8450-4C63-AC2E-72A5A91B9A00}" presName="posSpace" presStyleCnt="0"/>
      <dgm:spPr/>
    </dgm:pt>
    <dgm:pt modelId="{80A1729E-166A-4E62-92C9-463EED5BC984}" type="pres">
      <dgm:prSet presAssocID="{E4EE6495-8450-4C63-AC2E-72A5A91B9A00}" presName="vertFlow" presStyleCnt="0"/>
      <dgm:spPr/>
    </dgm:pt>
    <dgm:pt modelId="{08100020-D60B-467E-ABBF-CDC8BAEE2ECB}" type="pres">
      <dgm:prSet presAssocID="{E4EE6495-8450-4C63-AC2E-72A5A91B9A00}" presName="topSpace" presStyleCnt="0"/>
      <dgm:spPr/>
    </dgm:pt>
    <dgm:pt modelId="{DC543E0B-8A0A-4A54-A441-590D853826A3}" type="pres">
      <dgm:prSet presAssocID="{E4EE6495-8450-4C63-AC2E-72A5A91B9A00}" presName="firstComp" presStyleCnt="0"/>
      <dgm:spPr/>
    </dgm:pt>
    <dgm:pt modelId="{3D6196BA-A0F5-4685-811E-A40108AF180C}" type="pres">
      <dgm:prSet presAssocID="{E4EE6495-8450-4C63-AC2E-72A5A91B9A00}" presName="firstChild" presStyleLbl="bgAccFollowNode1" presStyleIdx="1" presStyleCnt="3"/>
      <dgm:spPr/>
      <dgm:t>
        <a:bodyPr/>
        <a:lstStyle/>
        <a:p>
          <a:endParaRPr lang="el-GR"/>
        </a:p>
      </dgm:t>
    </dgm:pt>
    <dgm:pt modelId="{1CFEF6B9-B7EE-44DC-9E3C-8DD08F6B8470}" type="pres">
      <dgm:prSet presAssocID="{E4EE6495-8450-4C63-AC2E-72A5A91B9A00}" presName="firstChildTx" presStyleLbl="bgAccFollowNode1" presStyleIdx="1" presStyleCnt="3">
        <dgm:presLayoutVars>
          <dgm:bulletEnabled val="1"/>
        </dgm:presLayoutVars>
      </dgm:prSet>
      <dgm:spPr/>
      <dgm:t>
        <a:bodyPr/>
        <a:lstStyle/>
        <a:p>
          <a:endParaRPr lang="el-GR"/>
        </a:p>
      </dgm:t>
    </dgm:pt>
    <dgm:pt modelId="{B82516BC-C0AA-4BFF-8AD0-830251FDFDC0}" type="pres">
      <dgm:prSet presAssocID="{5082D0C9-F11C-4398-839F-C3155584C20F}" presName="comp" presStyleCnt="0"/>
      <dgm:spPr/>
    </dgm:pt>
    <dgm:pt modelId="{D33248C2-7ACC-4E72-8D42-648CB1EC476F}" type="pres">
      <dgm:prSet presAssocID="{5082D0C9-F11C-4398-839F-C3155584C20F}" presName="child" presStyleLbl="bgAccFollowNode1" presStyleIdx="2" presStyleCnt="3"/>
      <dgm:spPr/>
      <dgm:t>
        <a:bodyPr/>
        <a:lstStyle/>
        <a:p>
          <a:endParaRPr lang="el-GR"/>
        </a:p>
      </dgm:t>
    </dgm:pt>
    <dgm:pt modelId="{4D259AB7-46B9-4CE3-9C3B-2F8D64F8D9E5}" type="pres">
      <dgm:prSet presAssocID="{5082D0C9-F11C-4398-839F-C3155584C20F}" presName="childTx" presStyleLbl="bgAccFollowNode1" presStyleIdx="2" presStyleCnt="3">
        <dgm:presLayoutVars>
          <dgm:bulletEnabled val="1"/>
        </dgm:presLayoutVars>
      </dgm:prSet>
      <dgm:spPr/>
      <dgm:t>
        <a:bodyPr/>
        <a:lstStyle/>
        <a:p>
          <a:endParaRPr lang="el-GR"/>
        </a:p>
      </dgm:t>
    </dgm:pt>
    <dgm:pt modelId="{3B6782A6-8E57-4D2F-A23F-40ACE2B9C0C4}" type="pres">
      <dgm:prSet presAssocID="{E4EE6495-8450-4C63-AC2E-72A5A91B9A00}" presName="negSpace" presStyleCnt="0"/>
      <dgm:spPr/>
    </dgm:pt>
    <dgm:pt modelId="{11BBCB50-09ED-4957-A539-0E4DA071A4D1}" type="pres">
      <dgm:prSet presAssocID="{E4EE6495-8450-4C63-AC2E-72A5A91B9A00}" presName="circle" presStyleLbl="node1" presStyleIdx="1" presStyleCnt="2"/>
      <dgm:spPr/>
      <dgm:t>
        <a:bodyPr/>
        <a:lstStyle/>
        <a:p>
          <a:endParaRPr lang="el-GR"/>
        </a:p>
      </dgm:t>
    </dgm:pt>
  </dgm:ptLst>
  <dgm:cxnLst>
    <dgm:cxn modelId="{09C18818-64E9-4B75-BB74-07458780948A}" type="presOf" srcId="{A0477211-D89E-4F05-83FD-A102EB3A5B09}" destId="{3D6196BA-A0F5-4685-811E-A40108AF180C}" srcOrd="0" destOrd="0" presId="urn:microsoft.com/office/officeart/2005/8/layout/hList9"/>
    <dgm:cxn modelId="{2DFC72D8-E3B2-4B6E-818A-D77989896E88}" type="presOf" srcId="{A282E977-404A-4092-8F42-38ABB004F5C2}" destId="{F9C87574-2F78-4E1E-8021-4D214CC5F0FE}" srcOrd="0" destOrd="0" presId="urn:microsoft.com/office/officeart/2005/8/layout/hList9"/>
    <dgm:cxn modelId="{17C5BDCA-A465-418B-822E-189DC85CC4B6}" type="presOf" srcId="{A0477211-D89E-4F05-83FD-A102EB3A5B09}" destId="{1CFEF6B9-B7EE-44DC-9E3C-8DD08F6B8470}" srcOrd="1" destOrd="0" presId="urn:microsoft.com/office/officeart/2005/8/layout/hList9"/>
    <dgm:cxn modelId="{169DFB9A-FEAC-409D-A70D-FC800A139DBF}" type="presOf" srcId="{9D8B24B2-1B15-455C-A2F3-C5739457EEAD}" destId="{E981A72B-0EDA-4344-B6CB-BB1A6267F969}" srcOrd="1" destOrd="0" presId="urn:microsoft.com/office/officeart/2005/8/layout/hList9"/>
    <dgm:cxn modelId="{2CCF5691-F60F-4D55-9F32-6B1CECFD3431}" type="presOf" srcId="{5082D0C9-F11C-4398-839F-C3155584C20F}" destId="{4D259AB7-46B9-4CE3-9C3B-2F8D64F8D9E5}" srcOrd="1" destOrd="0" presId="urn:microsoft.com/office/officeart/2005/8/layout/hList9"/>
    <dgm:cxn modelId="{32853854-DD3E-4D7F-A13F-617FBA321C66}" srcId="{A42A5C1D-8EDA-4974-89CF-0E446F377B8C}" destId="{9D8B24B2-1B15-455C-A2F3-C5739457EEAD}" srcOrd="0" destOrd="0" parTransId="{50A672C2-D5D2-4BE4-ACB4-0AE29E29C8DD}" sibTransId="{39022D6E-B668-48F5-9AB7-7B3ADC2147AD}"/>
    <dgm:cxn modelId="{E696F441-AEFE-428C-B164-1239E23B12B8}" type="presOf" srcId="{5082D0C9-F11C-4398-839F-C3155584C20F}" destId="{D33248C2-7ACC-4E72-8D42-648CB1EC476F}" srcOrd="0" destOrd="0" presId="urn:microsoft.com/office/officeart/2005/8/layout/hList9"/>
    <dgm:cxn modelId="{D6AE1DC2-DED8-4F2C-8E23-F4972A3328D1}" srcId="{E4EE6495-8450-4C63-AC2E-72A5A91B9A00}" destId="{A0477211-D89E-4F05-83FD-A102EB3A5B09}" srcOrd="0" destOrd="0" parTransId="{D6A2620B-E6DB-4C2E-9AC9-BA46832DE049}" sibTransId="{C8A0BA56-A477-4A05-BA8E-594AF8582E49}"/>
    <dgm:cxn modelId="{EAF04ED1-3886-46F1-B428-C2D5F3EF6088}" srcId="{A282E977-404A-4092-8F42-38ABB004F5C2}" destId="{E4EE6495-8450-4C63-AC2E-72A5A91B9A00}" srcOrd="1" destOrd="0" parTransId="{45E2CD50-3C48-4800-998C-F1E54AC45E92}" sibTransId="{2FADA550-0719-4AB6-B8D4-CC0AD0721C38}"/>
    <dgm:cxn modelId="{9BD112AE-568E-4A0C-8079-2D86B8FE2F5C}" srcId="{A282E977-404A-4092-8F42-38ABB004F5C2}" destId="{A42A5C1D-8EDA-4974-89CF-0E446F377B8C}" srcOrd="0" destOrd="0" parTransId="{2396F775-990F-47E5-9671-C3B097F7B28F}" sibTransId="{0810C940-D0D4-442B-9DF0-943819EE3C83}"/>
    <dgm:cxn modelId="{BC2AC3BB-58DB-46B0-94CF-3123DDDE90E8}" type="presOf" srcId="{E4EE6495-8450-4C63-AC2E-72A5A91B9A00}" destId="{11BBCB50-09ED-4957-A539-0E4DA071A4D1}" srcOrd="0" destOrd="0" presId="urn:microsoft.com/office/officeart/2005/8/layout/hList9"/>
    <dgm:cxn modelId="{469BA9DC-22FC-4226-85B8-AA24853E7FCD}" srcId="{E4EE6495-8450-4C63-AC2E-72A5A91B9A00}" destId="{5082D0C9-F11C-4398-839F-C3155584C20F}" srcOrd="1" destOrd="0" parTransId="{C4D80B99-7848-4EA3-BACF-2E4A8942B8A4}" sibTransId="{3C7E38EC-4C7B-4C7B-A302-CA10FE983FDB}"/>
    <dgm:cxn modelId="{667BD9AD-24A8-4BFD-95EB-67D0F876AA56}" type="presOf" srcId="{9D8B24B2-1B15-455C-A2F3-C5739457EEAD}" destId="{5A97B478-9EE1-4E35-9402-3EC3C5556D80}" srcOrd="0" destOrd="0" presId="urn:microsoft.com/office/officeart/2005/8/layout/hList9"/>
    <dgm:cxn modelId="{1A9578D3-72DE-4B56-B492-05D26C9C224E}" type="presOf" srcId="{A42A5C1D-8EDA-4974-89CF-0E446F377B8C}" destId="{CBB62E43-C6F4-4375-9C7D-2BC56EE51CBC}" srcOrd="0" destOrd="0" presId="urn:microsoft.com/office/officeart/2005/8/layout/hList9"/>
    <dgm:cxn modelId="{ECF2D685-8169-4509-9DE1-9DBF6A317DE3}" type="presParOf" srcId="{F9C87574-2F78-4E1E-8021-4D214CC5F0FE}" destId="{9A8025E8-C9B8-46B6-A246-3EA46925B9C7}" srcOrd="0" destOrd="0" presId="urn:microsoft.com/office/officeart/2005/8/layout/hList9"/>
    <dgm:cxn modelId="{89330851-DBC0-4911-BCCB-27EF35CBC9AE}" type="presParOf" srcId="{F9C87574-2F78-4E1E-8021-4D214CC5F0FE}" destId="{350CD363-1809-4FAC-8285-CAA4DC3B7CB1}" srcOrd="1" destOrd="0" presId="urn:microsoft.com/office/officeart/2005/8/layout/hList9"/>
    <dgm:cxn modelId="{AD7B813D-81C9-488E-9234-BFE2CBC0C512}" type="presParOf" srcId="{350CD363-1809-4FAC-8285-CAA4DC3B7CB1}" destId="{BE6B2C45-5767-4321-B78F-4C93D985D125}" srcOrd="0" destOrd="0" presId="urn:microsoft.com/office/officeart/2005/8/layout/hList9"/>
    <dgm:cxn modelId="{C7D942B4-8626-41C9-8DA6-F6158D3AF395}" type="presParOf" srcId="{350CD363-1809-4FAC-8285-CAA4DC3B7CB1}" destId="{823D5331-A5F9-4C2D-8321-BDB07F6B3C37}" srcOrd="1" destOrd="0" presId="urn:microsoft.com/office/officeart/2005/8/layout/hList9"/>
    <dgm:cxn modelId="{4B1C23C1-3112-41A1-9D73-6CFA530F92B9}" type="presParOf" srcId="{823D5331-A5F9-4C2D-8321-BDB07F6B3C37}" destId="{5A97B478-9EE1-4E35-9402-3EC3C5556D80}" srcOrd="0" destOrd="0" presId="urn:microsoft.com/office/officeart/2005/8/layout/hList9"/>
    <dgm:cxn modelId="{2C5935B1-0EDD-4DB1-ABB3-ECE62FFFA419}" type="presParOf" srcId="{823D5331-A5F9-4C2D-8321-BDB07F6B3C37}" destId="{E981A72B-0EDA-4344-B6CB-BB1A6267F969}" srcOrd="1" destOrd="0" presId="urn:microsoft.com/office/officeart/2005/8/layout/hList9"/>
    <dgm:cxn modelId="{36541F80-17C2-46F9-8A47-80CD8071019E}" type="presParOf" srcId="{F9C87574-2F78-4E1E-8021-4D214CC5F0FE}" destId="{077669E3-AC2E-401B-AB24-C13AFBA98A5D}" srcOrd="2" destOrd="0" presId="urn:microsoft.com/office/officeart/2005/8/layout/hList9"/>
    <dgm:cxn modelId="{C14DA049-243A-4D14-9443-4B628860D202}" type="presParOf" srcId="{F9C87574-2F78-4E1E-8021-4D214CC5F0FE}" destId="{CBB62E43-C6F4-4375-9C7D-2BC56EE51CBC}" srcOrd="3" destOrd="0" presId="urn:microsoft.com/office/officeart/2005/8/layout/hList9"/>
    <dgm:cxn modelId="{F2878A42-21B2-4433-A2D8-1868551D9959}" type="presParOf" srcId="{F9C87574-2F78-4E1E-8021-4D214CC5F0FE}" destId="{4D898185-4891-44CC-80BD-EE85BF5C4E7D}" srcOrd="4" destOrd="0" presId="urn:microsoft.com/office/officeart/2005/8/layout/hList9"/>
    <dgm:cxn modelId="{41FB93C2-0E4C-4ABD-BC62-DD8EC9F7E458}" type="presParOf" srcId="{F9C87574-2F78-4E1E-8021-4D214CC5F0FE}" destId="{1C515992-A7D8-44C7-A268-914455C3E817}" srcOrd="5" destOrd="0" presId="urn:microsoft.com/office/officeart/2005/8/layout/hList9"/>
    <dgm:cxn modelId="{5F2810AC-EFB6-4BF3-B5DA-0F1E6B6CE843}" type="presParOf" srcId="{F9C87574-2F78-4E1E-8021-4D214CC5F0FE}" destId="{80A1729E-166A-4E62-92C9-463EED5BC984}" srcOrd="6" destOrd="0" presId="urn:microsoft.com/office/officeart/2005/8/layout/hList9"/>
    <dgm:cxn modelId="{C208E88C-0E66-4134-AFDF-62CE39B0187C}" type="presParOf" srcId="{80A1729E-166A-4E62-92C9-463EED5BC984}" destId="{08100020-D60B-467E-ABBF-CDC8BAEE2ECB}" srcOrd="0" destOrd="0" presId="urn:microsoft.com/office/officeart/2005/8/layout/hList9"/>
    <dgm:cxn modelId="{E7BE842F-AE9E-4792-8D64-968A4D8C86E1}" type="presParOf" srcId="{80A1729E-166A-4E62-92C9-463EED5BC984}" destId="{DC543E0B-8A0A-4A54-A441-590D853826A3}" srcOrd="1" destOrd="0" presId="urn:microsoft.com/office/officeart/2005/8/layout/hList9"/>
    <dgm:cxn modelId="{DA806457-7F7F-448A-B636-C5EBD831BFE6}" type="presParOf" srcId="{DC543E0B-8A0A-4A54-A441-590D853826A3}" destId="{3D6196BA-A0F5-4685-811E-A40108AF180C}" srcOrd="0" destOrd="0" presId="urn:microsoft.com/office/officeart/2005/8/layout/hList9"/>
    <dgm:cxn modelId="{7108F830-EB7F-408F-B43F-82AE4C788EE9}" type="presParOf" srcId="{DC543E0B-8A0A-4A54-A441-590D853826A3}" destId="{1CFEF6B9-B7EE-44DC-9E3C-8DD08F6B8470}" srcOrd="1" destOrd="0" presId="urn:microsoft.com/office/officeart/2005/8/layout/hList9"/>
    <dgm:cxn modelId="{536E7859-690D-49B7-9549-A834C598FFA6}" type="presParOf" srcId="{80A1729E-166A-4E62-92C9-463EED5BC984}" destId="{B82516BC-C0AA-4BFF-8AD0-830251FDFDC0}" srcOrd="2" destOrd="0" presId="urn:microsoft.com/office/officeart/2005/8/layout/hList9"/>
    <dgm:cxn modelId="{4A287D98-5876-4D75-8093-05BE3B304F53}" type="presParOf" srcId="{B82516BC-C0AA-4BFF-8AD0-830251FDFDC0}" destId="{D33248C2-7ACC-4E72-8D42-648CB1EC476F}" srcOrd="0" destOrd="0" presId="urn:microsoft.com/office/officeart/2005/8/layout/hList9"/>
    <dgm:cxn modelId="{551E0620-0356-4F5E-9248-A1174E3B74AA}" type="presParOf" srcId="{B82516BC-C0AA-4BFF-8AD0-830251FDFDC0}" destId="{4D259AB7-46B9-4CE3-9C3B-2F8D64F8D9E5}" srcOrd="1" destOrd="0" presId="urn:microsoft.com/office/officeart/2005/8/layout/hList9"/>
    <dgm:cxn modelId="{7AD2E35F-5A34-4E58-A0CF-EB339562FB94}" type="presParOf" srcId="{F9C87574-2F78-4E1E-8021-4D214CC5F0FE}" destId="{3B6782A6-8E57-4D2F-A23F-40ACE2B9C0C4}" srcOrd="7" destOrd="0" presId="urn:microsoft.com/office/officeart/2005/8/layout/hList9"/>
    <dgm:cxn modelId="{F70D3330-5B5F-45A5-8998-1758A8332C62}" type="presParOf" srcId="{F9C87574-2F78-4E1E-8021-4D214CC5F0FE}" destId="{11BBCB50-09ED-4957-A539-0E4DA071A4D1}" srcOrd="8" destOrd="0" presId="urn:microsoft.com/office/officeart/2005/8/layout/hList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B51136-9BC6-4908-8D61-C9F2EA507B9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l-GR"/>
        </a:p>
      </dgm:t>
    </dgm:pt>
    <dgm:pt modelId="{049AFDDB-7F27-46B9-9A6F-8B364A682641}">
      <dgm:prSet phldrT="[Κείμενο]"/>
      <dgm:spPr>
        <a:solidFill>
          <a:schemeClr val="bg2"/>
        </a:solidFill>
      </dgm:spPr>
      <dgm:t>
        <a:bodyPr/>
        <a:lstStyle/>
        <a:p>
          <a:r>
            <a:rPr lang="el-GR" dirty="0" smtClean="0"/>
            <a:t>1975</a:t>
          </a:r>
          <a:endParaRPr lang="el-GR" dirty="0"/>
        </a:p>
      </dgm:t>
    </dgm:pt>
    <dgm:pt modelId="{4F8826AE-18E3-4B5D-8995-72CDCC1EE71C}" type="parTrans" cxnId="{E287FE3D-0181-451B-A04F-531F4A89EF7E}">
      <dgm:prSet/>
      <dgm:spPr/>
      <dgm:t>
        <a:bodyPr/>
        <a:lstStyle/>
        <a:p>
          <a:endParaRPr lang="el-GR"/>
        </a:p>
      </dgm:t>
    </dgm:pt>
    <dgm:pt modelId="{86692162-494C-4407-ACEF-46F2C00D75F0}" type="sibTrans" cxnId="{E287FE3D-0181-451B-A04F-531F4A89EF7E}">
      <dgm:prSet/>
      <dgm:spPr/>
      <dgm:t>
        <a:bodyPr/>
        <a:lstStyle/>
        <a:p>
          <a:endParaRPr lang="el-GR"/>
        </a:p>
      </dgm:t>
    </dgm:pt>
    <dgm:pt modelId="{7E09FDC0-70EE-4E41-B945-8DC49F6E64D7}">
      <dgm:prSet phldrT="[Κείμενο]"/>
      <dgm:spPr>
        <a:solidFill>
          <a:schemeClr val="bg2"/>
        </a:solidFill>
      </dgm:spPr>
      <dgm:t>
        <a:bodyPr/>
        <a:lstStyle/>
        <a:p>
          <a:r>
            <a:rPr lang="el-GR" dirty="0" smtClean="0">
              <a:solidFill>
                <a:schemeClr val="tx1"/>
              </a:solidFill>
            </a:rPr>
            <a:t>Κατάργηση εισαγωγικών εξετάσεων για το γυμνάσιο </a:t>
          </a:r>
          <a:endParaRPr lang="el-GR" dirty="0">
            <a:solidFill>
              <a:schemeClr val="tx1"/>
            </a:solidFill>
          </a:endParaRPr>
        </a:p>
      </dgm:t>
    </dgm:pt>
    <dgm:pt modelId="{4FD8340B-7D42-4D3F-90FE-380EF69EA99A}" type="parTrans" cxnId="{B50E94A3-1901-4EC9-8DB1-70CA8F44A5F8}">
      <dgm:prSet/>
      <dgm:spPr/>
      <dgm:t>
        <a:bodyPr/>
        <a:lstStyle/>
        <a:p>
          <a:endParaRPr lang="el-GR"/>
        </a:p>
      </dgm:t>
    </dgm:pt>
    <dgm:pt modelId="{EBB304A5-136B-4D38-AD76-0D6B2F833445}" type="sibTrans" cxnId="{B50E94A3-1901-4EC9-8DB1-70CA8F44A5F8}">
      <dgm:prSet/>
      <dgm:spPr/>
      <dgm:t>
        <a:bodyPr/>
        <a:lstStyle/>
        <a:p>
          <a:endParaRPr lang="el-GR"/>
        </a:p>
      </dgm:t>
    </dgm:pt>
    <dgm:pt modelId="{EA31AA1C-9F8E-464C-87D4-96B6E7A51F3C}">
      <dgm:prSet phldrT="[Κείμενο]"/>
      <dgm:spPr>
        <a:solidFill>
          <a:schemeClr val="bg2"/>
        </a:solidFill>
      </dgm:spPr>
      <dgm:t>
        <a:bodyPr/>
        <a:lstStyle/>
        <a:p>
          <a:r>
            <a:rPr lang="el-GR" dirty="0" smtClean="0">
              <a:solidFill>
                <a:schemeClr val="tx1"/>
              </a:solidFill>
            </a:rPr>
            <a:t>Καθιέρωση δημοτικής γλώσσας</a:t>
          </a:r>
          <a:endParaRPr lang="el-GR" dirty="0">
            <a:solidFill>
              <a:schemeClr val="tx1"/>
            </a:solidFill>
          </a:endParaRPr>
        </a:p>
      </dgm:t>
    </dgm:pt>
    <dgm:pt modelId="{95C2B35D-E01C-42A4-87E6-F92F1AE0C198}" type="parTrans" cxnId="{84EA84B2-F6E5-4953-8289-760622C7DF79}">
      <dgm:prSet/>
      <dgm:spPr/>
      <dgm:t>
        <a:bodyPr/>
        <a:lstStyle/>
        <a:p>
          <a:endParaRPr lang="el-GR"/>
        </a:p>
      </dgm:t>
    </dgm:pt>
    <dgm:pt modelId="{B62950B8-CCB9-44F0-AC98-DDD747D577E6}" type="sibTrans" cxnId="{84EA84B2-F6E5-4953-8289-760622C7DF79}">
      <dgm:prSet/>
      <dgm:spPr/>
      <dgm:t>
        <a:bodyPr/>
        <a:lstStyle/>
        <a:p>
          <a:endParaRPr lang="el-GR"/>
        </a:p>
      </dgm:t>
    </dgm:pt>
    <dgm:pt modelId="{8CBF9AC3-0106-46AD-ADC9-64674AB3FD20}">
      <dgm:prSet phldrT="[Κείμενο]"/>
      <dgm:spPr>
        <a:solidFill>
          <a:schemeClr val="bg2"/>
        </a:solidFill>
      </dgm:spPr>
      <dgm:t>
        <a:bodyPr/>
        <a:lstStyle/>
        <a:p>
          <a:r>
            <a:rPr lang="el-GR" dirty="0" smtClean="0"/>
            <a:t>1976</a:t>
          </a:r>
          <a:endParaRPr lang="el-GR" dirty="0"/>
        </a:p>
      </dgm:t>
    </dgm:pt>
    <dgm:pt modelId="{A140B3B5-DE56-4828-A25D-BBCABE3F3973}" type="parTrans" cxnId="{BBD254C6-F1FF-4D01-B084-C700FEAF3FBB}">
      <dgm:prSet/>
      <dgm:spPr/>
      <dgm:t>
        <a:bodyPr/>
        <a:lstStyle/>
        <a:p>
          <a:endParaRPr lang="el-GR"/>
        </a:p>
      </dgm:t>
    </dgm:pt>
    <dgm:pt modelId="{EC4D8E0F-4872-4D74-BB21-AFFE7D0CB2A7}" type="sibTrans" cxnId="{BBD254C6-F1FF-4D01-B084-C700FEAF3FBB}">
      <dgm:prSet/>
      <dgm:spPr/>
      <dgm:t>
        <a:bodyPr/>
        <a:lstStyle/>
        <a:p>
          <a:endParaRPr lang="el-GR"/>
        </a:p>
      </dgm:t>
    </dgm:pt>
    <dgm:pt modelId="{73F952BA-46C8-44DF-AFC3-5729F9C1A1A2}">
      <dgm:prSet phldrT="[Κείμενο]"/>
      <dgm:spPr>
        <a:solidFill>
          <a:schemeClr val="bg2"/>
        </a:solidFill>
      </dgm:spPr>
      <dgm:t>
        <a:bodyPr/>
        <a:lstStyle/>
        <a:p>
          <a:r>
            <a:rPr lang="el-GR" dirty="0" smtClean="0">
              <a:solidFill>
                <a:schemeClr val="tx1"/>
              </a:solidFill>
            </a:rPr>
            <a:t>Καθιέρωση εισαγωγικών εξετάσεων για το λύκειο</a:t>
          </a:r>
          <a:endParaRPr lang="el-GR" dirty="0">
            <a:solidFill>
              <a:schemeClr val="tx1"/>
            </a:solidFill>
          </a:endParaRPr>
        </a:p>
      </dgm:t>
    </dgm:pt>
    <dgm:pt modelId="{E18FE50B-B7E3-45A0-A8DF-A66C6EA682D9}" type="parTrans" cxnId="{F48A9CE5-7CCA-42EA-BCD6-34ECB5A9C2E4}">
      <dgm:prSet/>
      <dgm:spPr/>
      <dgm:t>
        <a:bodyPr/>
        <a:lstStyle/>
        <a:p>
          <a:endParaRPr lang="el-GR"/>
        </a:p>
      </dgm:t>
    </dgm:pt>
    <dgm:pt modelId="{355C2F8B-CED5-44C1-A62B-07C5F541710E}" type="sibTrans" cxnId="{F48A9CE5-7CCA-42EA-BCD6-34ECB5A9C2E4}">
      <dgm:prSet/>
      <dgm:spPr/>
      <dgm:t>
        <a:bodyPr/>
        <a:lstStyle/>
        <a:p>
          <a:endParaRPr lang="el-GR"/>
        </a:p>
      </dgm:t>
    </dgm:pt>
    <dgm:pt modelId="{809A5A42-9007-42D9-827B-CB0CEB8BF981}" type="pres">
      <dgm:prSet presAssocID="{91B51136-9BC6-4908-8D61-C9F2EA507B9C}" presName="list" presStyleCnt="0">
        <dgm:presLayoutVars>
          <dgm:dir/>
          <dgm:animLvl val="lvl"/>
        </dgm:presLayoutVars>
      </dgm:prSet>
      <dgm:spPr/>
      <dgm:t>
        <a:bodyPr/>
        <a:lstStyle/>
        <a:p>
          <a:endParaRPr lang="el-GR"/>
        </a:p>
      </dgm:t>
    </dgm:pt>
    <dgm:pt modelId="{87C8E599-41F4-4DB1-84B7-8C5195204F2B}" type="pres">
      <dgm:prSet presAssocID="{049AFDDB-7F27-46B9-9A6F-8B364A682641}" presName="posSpace" presStyleCnt="0"/>
      <dgm:spPr/>
    </dgm:pt>
    <dgm:pt modelId="{9DFFBA87-1C77-4CDF-BBB5-2B077B9AE784}" type="pres">
      <dgm:prSet presAssocID="{049AFDDB-7F27-46B9-9A6F-8B364A682641}" presName="vertFlow" presStyleCnt="0"/>
      <dgm:spPr/>
    </dgm:pt>
    <dgm:pt modelId="{89D2B253-4B68-4AFB-B7BC-7F1EE1C6AE83}" type="pres">
      <dgm:prSet presAssocID="{049AFDDB-7F27-46B9-9A6F-8B364A682641}" presName="topSpace" presStyleCnt="0"/>
      <dgm:spPr/>
    </dgm:pt>
    <dgm:pt modelId="{ADC7480E-E090-4625-B31C-B827FFD6A4B0}" type="pres">
      <dgm:prSet presAssocID="{049AFDDB-7F27-46B9-9A6F-8B364A682641}" presName="firstComp" presStyleCnt="0"/>
      <dgm:spPr/>
    </dgm:pt>
    <dgm:pt modelId="{712C35D6-861F-4378-B81B-A1CBB3B9552B}" type="pres">
      <dgm:prSet presAssocID="{049AFDDB-7F27-46B9-9A6F-8B364A682641}" presName="firstChild" presStyleLbl="bgAccFollowNode1" presStyleIdx="0" presStyleCnt="3" custScaleY="69328"/>
      <dgm:spPr/>
      <dgm:t>
        <a:bodyPr/>
        <a:lstStyle/>
        <a:p>
          <a:endParaRPr lang="el-GR"/>
        </a:p>
      </dgm:t>
    </dgm:pt>
    <dgm:pt modelId="{5C5C837B-1BD5-4599-95E1-2ABBD43B7A8C}" type="pres">
      <dgm:prSet presAssocID="{049AFDDB-7F27-46B9-9A6F-8B364A682641}" presName="firstChildTx" presStyleLbl="bgAccFollowNode1" presStyleIdx="0" presStyleCnt="3">
        <dgm:presLayoutVars>
          <dgm:bulletEnabled val="1"/>
        </dgm:presLayoutVars>
      </dgm:prSet>
      <dgm:spPr/>
      <dgm:t>
        <a:bodyPr/>
        <a:lstStyle/>
        <a:p>
          <a:endParaRPr lang="el-GR"/>
        </a:p>
      </dgm:t>
    </dgm:pt>
    <dgm:pt modelId="{9ED9C605-EBD3-4808-B37D-DB0823AF01B6}" type="pres">
      <dgm:prSet presAssocID="{EA31AA1C-9F8E-464C-87D4-96B6E7A51F3C}" presName="comp" presStyleCnt="0"/>
      <dgm:spPr/>
    </dgm:pt>
    <dgm:pt modelId="{A8F7ECFC-40D7-4974-967F-F17A126E2657}" type="pres">
      <dgm:prSet presAssocID="{EA31AA1C-9F8E-464C-87D4-96B6E7A51F3C}" presName="child" presStyleLbl="bgAccFollowNode1" presStyleIdx="1" presStyleCnt="3" custScaleY="59171"/>
      <dgm:spPr/>
      <dgm:t>
        <a:bodyPr/>
        <a:lstStyle/>
        <a:p>
          <a:endParaRPr lang="el-GR"/>
        </a:p>
      </dgm:t>
    </dgm:pt>
    <dgm:pt modelId="{C5A1245A-799A-4D17-97BA-2F8443EF6DAF}" type="pres">
      <dgm:prSet presAssocID="{EA31AA1C-9F8E-464C-87D4-96B6E7A51F3C}" presName="childTx" presStyleLbl="bgAccFollowNode1" presStyleIdx="1" presStyleCnt="3">
        <dgm:presLayoutVars>
          <dgm:bulletEnabled val="1"/>
        </dgm:presLayoutVars>
      </dgm:prSet>
      <dgm:spPr/>
      <dgm:t>
        <a:bodyPr/>
        <a:lstStyle/>
        <a:p>
          <a:endParaRPr lang="el-GR"/>
        </a:p>
      </dgm:t>
    </dgm:pt>
    <dgm:pt modelId="{1A3AFCD2-BB94-4CED-AB2A-CE0C59DBD9F9}" type="pres">
      <dgm:prSet presAssocID="{049AFDDB-7F27-46B9-9A6F-8B364A682641}" presName="negSpace" presStyleCnt="0"/>
      <dgm:spPr/>
    </dgm:pt>
    <dgm:pt modelId="{25903DA8-2D8A-4E78-8489-B599092A20A1}" type="pres">
      <dgm:prSet presAssocID="{049AFDDB-7F27-46B9-9A6F-8B364A682641}" presName="circle" presStyleLbl="node1" presStyleIdx="0" presStyleCnt="2" custScaleX="75948" custScaleY="78934" custLinFactNeighborX="10635" custLinFactNeighborY="411"/>
      <dgm:spPr/>
      <dgm:t>
        <a:bodyPr/>
        <a:lstStyle/>
        <a:p>
          <a:endParaRPr lang="el-GR"/>
        </a:p>
      </dgm:t>
    </dgm:pt>
    <dgm:pt modelId="{C3048080-E5FA-4E94-BE3D-349AB3A13E1E}" type="pres">
      <dgm:prSet presAssocID="{86692162-494C-4407-ACEF-46F2C00D75F0}" presName="transSpace" presStyleCnt="0"/>
      <dgm:spPr/>
    </dgm:pt>
    <dgm:pt modelId="{86655144-FF71-4586-ABF3-70B68429F318}" type="pres">
      <dgm:prSet presAssocID="{8CBF9AC3-0106-46AD-ADC9-64674AB3FD20}" presName="posSpace" presStyleCnt="0"/>
      <dgm:spPr/>
    </dgm:pt>
    <dgm:pt modelId="{37CADFF0-DFD3-4FCF-8238-6C1B41805B70}" type="pres">
      <dgm:prSet presAssocID="{8CBF9AC3-0106-46AD-ADC9-64674AB3FD20}" presName="vertFlow" presStyleCnt="0"/>
      <dgm:spPr/>
    </dgm:pt>
    <dgm:pt modelId="{0453065D-FEBD-4266-BAD0-F9A068B0524A}" type="pres">
      <dgm:prSet presAssocID="{8CBF9AC3-0106-46AD-ADC9-64674AB3FD20}" presName="topSpace" presStyleCnt="0"/>
      <dgm:spPr/>
    </dgm:pt>
    <dgm:pt modelId="{D325726D-2800-41EF-8829-F85121197AA7}" type="pres">
      <dgm:prSet presAssocID="{8CBF9AC3-0106-46AD-ADC9-64674AB3FD20}" presName="firstComp" presStyleCnt="0"/>
      <dgm:spPr/>
    </dgm:pt>
    <dgm:pt modelId="{35D788F4-7F0D-4154-834A-B832A4292B3D}" type="pres">
      <dgm:prSet presAssocID="{8CBF9AC3-0106-46AD-ADC9-64674AB3FD20}" presName="firstChild" presStyleLbl="bgAccFollowNode1" presStyleIdx="2" presStyleCnt="3" custScaleX="92685" custScaleY="71526" custLinFactNeighborX="-12864" custLinFactNeighborY="-6045"/>
      <dgm:spPr/>
      <dgm:t>
        <a:bodyPr/>
        <a:lstStyle/>
        <a:p>
          <a:endParaRPr lang="el-GR"/>
        </a:p>
      </dgm:t>
    </dgm:pt>
    <dgm:pt modelId="{B0B36B4A-B61D-4D10-854B-E57BC719C077}" type="pres">
      <dgm:prSet presAssocID="{8CBF9AC3-0106-46AD-ADC9-64674AB3FD20}" presName="firstChildTx" presStyleLbl="bgAccFollowNode1" presStyleIdx="2" presStyleCnt="3">
        <dgm:presLayoutVars>
          <dgm:bulletEnabled val="1"/>
        </dgm:presLayoutVars>
      </dgm:prSet>
      <dgm:spPr/>
      <dgm:t>
        <a:bodyPr/>
        <a:lstStyle/>
        <a:p>
          <a:endParaRPr lang="el-GR"/>
        </a:p>
      </dgm:t>
    </dgm:pt>
    <dgm:pt modelId="{F6680F19-FEA0-40AA-AE41-22A1EE56FB2E}" type="pres">
      <dgm:prSet presAssocID="{8CBF9AC3-0106-46AD-ADC9-64674AB3FD20}" presName="negSpace" presStyleCnt="0"/>
      <dgm:spPr/>
    </dgm:pt>
    <dgm:pt modelId="{DF9547B8-0D29-4E9B-A608-8CC819C39BBF}" type="pres">
      <dgm:prSet presAssocID="{8CBF9AC3-0106-46AD-ADC9-64674AB3FD20}" presName="circle" presStyleLbl="node1" presStyleIdx="1" presStyleCnt="2" custScaleX="68915" custScaleY="77256" custLinFactNeighborX="13130" custLinFactNeighborY="187"/>
      <dgm:spPr/>
      <dgm:t>
        <a:bodyPr/>
        <a:lstStyle/>
        <a:p>
          <a:endParaRPr lang="el-GR"/>
        </a:p>
      </dgm:t>
    </dgm:pt>
  </dgm:ptLst>
  <dgm:cxnLst>
    <dgm:cxn modelId="{01564A75-367D-48EB-BF3D-329DDFF3BDCA}" type="presOf" srcId="{EA31AA1C-9F8E-464C-87D4-96B6E7A51F3C}" destId="{A8F7ECFC-40D7-4974-967F-F17A126E2657}" srcOrd="0" destOrd="0" presId="urn:microsoft.com/office/officeart/2005/8/layout/hList9"/>
    <dgm:cxn modelId="{808346BD-26B3-41FE-BA30-F8002565A821}" type="presOf" srcId="{7E09FDC0-70EE-4E41-B945-8DC49F6E64D7}" destId="{5C5C837B-1BD5-4599-95E1-2ABBD43B7A8C}" srcOrd="1" destOrd="0" presId="urn:microsoft.com/office/officeart/2005/8/layout/hList9"/>
    <dgm:cxn modelId="{2ABC09FD-19B5-47B1-AE78-281415B25345}" type="presOf" srcId="{049AFDDB-7F27-46B9-9A6F-8B364A682641}" destId="{25903DA8-2D8A-4E78-8489-B599092A20A1}" srcOrd="0" destOrd="0" presId="urn:microsoft.com/office/officeart/2005/8/layout/hList9"/>
    <dgm:cxn modelId="{F48A9CE5-7CCA-42EA-BCD6-34ECB5A9C2E4}" srcId="{8CBF9AC3-0106-46AD-ADC9-64674AB3FD20}" destId="{73F952BA-46C8-44DF-AFC3-5729F9C1A1A2}" srcOrd="0" destOrd="0" parTransId="{E18FE50B-B7E3-45A0-A8DF-A66C6EA682D9}" sibTransId="{355C2F8B-CED5-44C1-A62B-07C5F541710E}"/>
    <dgm:cxn modelId="{BBD254C6-F1FF-4D01-B084-C700FEAF3FBB}" srcId="{91B51136-9BC6-4908-8D61-C9F2EA507B9C}" destId="{8CBF9AC3-0106-46AD-ADC9-64674AB3FD20}" srcOrd="1" destOrd="0" parTransId="{A140B3B5-DE56-4828-A25D-BBCABE3F3973}" sibTransId="{EC4D8E0F-4872-4D74-BB21-AFFE7D0CB2A7}"/>
    <dgm:cxn modelId="{9A19714E-96B0-4164-862A-7F0B510B0E23}" type="presOf" srcId="{8CBF9AC3-0106-46AD-ADC9-64674AB3FD20}" destId="{DF9547B8-0D29-4E9B-A608-8CC819C39BBF}" srcOrd="0" destOrd="0" presId="urn:microsoft.com/office/officeart/2005/8/layout/hList9"/>
    <dgm:cxn modelId="{38553632-E0BE-44AE-A6DE-B3DA5457832F}" type="presOf" srcId="{73F952BA-46C8-44DF-AFC3-5729F9C1A1A2}" destId="{B0B36B4A-B61D-4D10-854B-E57BC719C077}" srcOrd="1" destOrd="0" presId="urn:microsoft.com/office/officeart/2005/8/layout/hList9"/>
    <dgm:cxn modelId="{9758300D-50A8-4664-A6D6-72F28C1580B4}" type="presOf" srcId="{EA31AA1C-9F8E-464C-87D4-96B6E7A51F3C}" destId="{C5A1245A-799A-4D17-97BA-2F8443EF6DAF}" srcOrd="1" destOrd="0" presId="urn:microsoft.com/office/officeart/2005/8/layout/hList9"/>
    <dgm:cxn modelId="{B93C25CF-6558-4301-AD28-0547BF38B1BF}" type="presOf" srcId="{91B51136-9BC6-4908-8D61-C9F2EA507B9C}" destId="{809A5A42-9007-42D9-827B-CB0CEB8BF981}" srcOrd="0" destOrd="0" presId="urn:microsoft.com/office/officeart/2005/8/layout/hList9"/>
    <dgm:cxn modelId="{A310FB72-63E8-4FAE-82BB-5A0E1FEBA3A4}" type="presOf" srcId="{73F952BA-46C8-44DF-AFC3-5729F9C1A1A2}" destId="{35D788F4-7F0D-4154-834A-B832A4292B3D}" srcOrd="0" destOrd="0" presId="urn:microsoft.com/office/officeart/2005/8/layout/hList9"/>
    <dgm:cxn modelId="{84EA84B2-F6E5-4953-8289-760622C7DF79}" srcId="{049AFDDB-7F27-46B9-9A6F-8B364A682641}" destId="{EA31AA1C-9F8E-464C-87D4-96B6E7A51F3C}" srcOrd="1" destOrd="0" parTransId="{95C2B35D-E01C-42A4-87E6-F92F1AE0C198}" sibTransId="{B62950B8-CCB9-44F0-AC98-DDD747D577E6}"/>
    <dgm:cxn modelId="{B50E94A3-1901-4EC9-8DB1-70CA8F44A5F8}" srcId="{049AFDDB-7F27-46B9-9A6F-8B364A682641}" destId="{7E09FDC0-70EE-4E41-B945-8DC49F6E64D7}" srcOrd="0" destOrd="0" parTransId="{4FD8340B-7D42-4D3F-90FE-380EF69EA99A}" sibTransId="{EBB304A5-136B-4D38-AD76-0D6B2F833445}"/>
    <dgm:cxn modelId="{EA09B728-5EFC-405A-B971-8B24976FD234}" type="presOf" srcId="{7E09FDC0-70EE-4E41-B945-8DC49F6E64D7}" destId="{712C35D6-861F-4378-B81B-A1CBB3B9552B}" srcOrd="0" destOrd="0" presId="urn:microsoft.com/office/officeart/2005/8/layout/hList9"/>
    <dgm:cxn modelId="{E287FE3D-0181-451B-A04F-531F4A89EF7E}" srcId="{91B51136-9BC6-4908-8D61-C9F2EA507B9C}" destId="{049AFDDB-7F27-46B9-9A6F-8B364A682641}" srcOrd="0" destOrd="0" parTransId="{4F8826AE-18E3-4B5D-8995-72CDCC1EE71C}" sibTransId="{86692162-494C-4407-ACEF-46F2C00D75F0}"/>
    <dgm:cxn modelId="{4DC01AFC-D87A-4E39-A588-948E5F5AF6D9}" type="presParOf" srcId="{809A5A42-9007-42D9-827B-CB0CEB8BF981}" destId="{87C8E599-41F4-4DB1-84B7-8C5195204F2B}" srcOrd="0" destOrd="0" presId="urn:microsoft.com/office/officeart/2005/8/layout/hList9"/>
    <dgm:cxn modelId="{A05282D9-97DF-4E73-B72D-034F91DA3968}" type="presParOf" srcId="{809A5A42-9007-42D9-827B-CB0CEB8BF981}" destId="{9DFFBA87-1C77-4CDF-BBB5-2B077B9AE784}" srcOrd="1" destOrd="0" presId="urn:microsoft.com/office/officeart/2005/8/layout/hList9"/>
    <dgm:cxn modelId="{F120A6D8-6AF6-4783-B0FB-A13EB0A0520E}" type="presParOf" srcId="{9DFFBA87-1C77-4CDF-BBB5-2B077B9AE784}" destId="{89D2B253-4B68-4AFB-B7BC-7F1EE1C6AE83}" srcOrd="0" destOrd="0" presId="urn:microsoft.com/office/officeart/2005/8/layout/hList9"/>
    <dgm:cxn modelId="{DA96B7F6-91CC-435B-9A22-FB0F40887A2E}" type="presParOf" srcId="{9DFFBA87-1C77-4CDF-BBB5-2B077B9AE784}" destId="{ADC7480E-E090-4625-B31C-B827FFD6A4B0}" srcOrd="1" destOrd="0" presId="urn:microsoft.com/office/officeart/2005/8/layout/hList9"/>
    <dgm:cxn modelId="{D6922E3C-E17D-41CF-AC86-213CADA64C9D}" type="presParOf" srcId="{ADC7480E-E090-4625-B31C-B827FFD6A4B0}" destId="{712C35D6-861F-4378-B81B-A1CBB3B9552B}" srcOrd="0" destOrd="0" presId="urn:microsoft.com/office/officeart/2005/8/layout/hList9"/>
    <dgm:cxn modelId="{4BB93BE2-1A94-4BDD-907C-25AEEC027C8B}" type="presParOf" srcId="{ADC7480E-E090-4625-B31C-B827FFD6A4B0}" destId="{5C5C837B-1BD5-4599-95E1-2ABBD43B7A8C}" srcOrd="1" destOrd="0" presId="urn:microsoft.com/office/officeart/2005/8/layout/hList9"/>
    <dgm:cxn modelId="{63039C6A-3F2C-4E6F-9EEF-EE91E02D3139}" type="presParOf" srcId="{9DFFBA87-1C77-4CDF-BBB5-2B077B9AE784}" destId="{9ED9C605-EBD3-4808-B37D-DB0823AF01B6}" srcOrd="2" destOrd="0" presId="urn:microsoft.com/office/officeart/2005/8/layout/hList9"/>
    <dgm:cxn modelId="{17F5E62B-FF6A-4D71-A898-309CC36102EF}" type="presParOf" srcId="{9ED9C605-EBD3-4808-B37D-DB0823AF01B6}" destId="{A8F7ECFC-40D7-4974-967F-F17A126E2657}" srcOrd="0" destOrd="0" presId="urn:microsoft.com/office/officeart/2005/8/layout/hList9"/>
    <dgm:cxn modelId="{36D7AD16-9995-4442-9C33-12DC2F6FB304}" type="presParOf" srcId="{9ED9C605-EBD3-4808-B37D-DB0823AF01B6}" destId="{C5A1245A-799A-4D17-97BA-2F8443EF6DAF}" srcOrd="1" destOrd="0" presId="urn:microsoft.com/office/officeart/2005/8/layout/hList9"/>
    <dgm:cxn modelId="{B49F7A8A-E731-40EE-AD71-39A1122A1939}" type="presParOf" srcId="{809A5A42-9007-42D9-827B-CB0CEB8BF981}" destId="{1A3AFCD2-BB94-4CED-AB2A-CE0C59DBD9F9}" srcOrd="2" destOrd="0" presId="urn:microsoft.com/office/officeart/2005/8/layout/hList9"/>
    <dgm:cxn modelId="{7861538F-539C-4761-B869-B309DD1A6819}" type="presParOf" srcId="{809A5A42-9007-42D9-827B-CB0CEB8BF981}" destId="{25903DA8-2D8A-4E78-8489-B599092A20A1}" srcOrd="3" destOrd="0" presId="urn:microsoft.com/office/officeart/2005/8/layout/hList9"/>
    <dgm:cxn modelId="{57A75F74-F7F4-497A-BA4B-8A87BB71242B}" type="presParOf" srcId="{809A5A42-9007-42D9-827B-CB0CEB8BF981}" destId="{C3048080-E5FA-4E94-BE3D-349AB3A13E1E}" srcOrd="4" destOrd="0" presId="urn:microsoft.com/office/officeart/2005/8/layout/hList9"/>
    <dgm:cxn modelId="{D751FB1A-E309-4165-B06B-92B44F9001C7}" type="presParOf" srcId="{809A5A42-9007-42D9-827B-CB0CEB8BF981}" destId="{86655144-FF71-4586-ABF3-70B68429F318}" srcOrd="5" destOrd="0" presId="urn:microsoft.com/office/officeart/2005/8/layout/hList9"/>
    <dgm:cxn modelId="{6D85EFDD-DA2A-460B-A5A5-6FF9D38F6145}" type="presParOf" srcId="{809A5A42-9007-42D9-827B-CB0CEB8BF981}" destId="{37CADFF0-DFD3-4FCF-8238-6C1B41805B70}" srcOrd="6" destOrd="0" presId="urn:microsoft.com/office/officeart/2005/8/layout/hList9"/>
    <dgm:cxn modelId="{EEEAD14C-6919-410D-A157-0A37126F990C}" type="presParOf" srcId="{37CADFF0-DFD3-4FCF-8238-6C1B41805B70}" destId="{0453065D-FEBD-4266-BAD0-F9A068B0524A}" srcOrd="0" destOrd="0" presId="urn:microsoft.com/office/officeart/2005/8/layout/hList9"/>
    <dgm:cxn modelId="{F77B785A-AC22-4B23-B302-40A7BA70466C}" type="presParOf" srcId="{37CADFF0-DFD3-4FCF-8238-6C1B41805B70}" destId="{D325726D-2800-41EF-8829-F85121197AA7}" srcOrd="1" destOrd="0" presId="urn:microsoft.com/office/officeart/2005/8/layout/hList9"/>
    <dgm:cxn modelId="{816042D2-59AA-4ED0-A4FB-5CCD6C9450D6}" type="presParOf" srcId="{D325726D-2800-41EF-8829-F85121197AA7}" destId="{35D788F4-7F0D-4154-834A-B832A4292B3D}" srcOrd="0" destOrd="0" presId="urn:microsoft.com/office/officeart/2005/8/layout/hList9"/>
    <dgm:cxn modelId="{255CEDB1-0B1D-4DE2-8EC9-70A18129C717}" type="presParOf" srcId="{D325726D-2800-41EF-8829-F85121197AA7}" destId="{B0B36B4A-B61D-4D10-854B-E57BC719C077}" srcOrd="1" destOrd="0" presId="urn:microsoft.com/office/officeart/2005/8/layout/hList9"/>
    <dgm:cxn modelId="{4727EF93-42E6-44DD-92EA-5C2DB829A632}" type="presParOf" srcId="{809A5A42-9007-42D9-827B-CB0CEB8BF981}" destId="{F6680F19-FEA0-40AA-AE41-22A1EE56FB2E}" srcOrd="7" destOrd="0" presId="urn:microsoft.com/office/officeart/2005/8/layout/hList9"/>
    <dgm:cxn modelId="{F5AAADDB-46BA-406A-AB27-BC22A4068065}" type="presParOf" srcId="{809A5A42-9007-42D9-827B-CB0CEB8BF981}" destId="{DF9547B8-0D29-4E9B-A608-8CC819C39BBF}" srcOrd="8"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48E642-AC71-40B1-9028-AB258A021C15}"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l-GR"/>
        </a:p>
      </dgm:t>
    </dgm:pt>
    <dgm:pt modelId="{38A1BE2F-5035-4204-99C4-02A467194138}">
      <dgm:prSet phldrT="[Κείμενο]"/>
      <dgm:spPr>
        <a:solidFill>
          <a:schemeClr val="bg2"/>
        </a:solidFill>
      </dgm:spPr>
      <dgm:t>
        <a:bodyPr/>
        <a:lstStyle/>
        <a:p>
          <a:r>
            <a:rPr lang="el-GR" dirty="0" smtClean="0"/>
            <a:t>1980</a:t>
          </a:r>
          <a:endParaRPr lang="el-GR" dirty="0"/>
        </a:p>
      </dgm:t>
    </dgm:pt>
    <dgm:pt modelId="{932F1446-17CC-4406-AF2D-F6828EF2F842}" type="parTrans" cxnId="{05F6C113-B481-402F-BC0A-882F3BD4A759}">
      <dgm:prSet/>
      <dgm:spPr/>
      <dgm:t>
        <a:bodyPr/>
        <a:lstStyle/>
        <a:p>
          <a:endParaRPr lang="el-GR"/>
        </a:p>
      </dgm:t>
    </dgm:pt>
    <dgm:pt modelId="{1464B441-4AFC-49E1-916C-5B368C693FD6}" type="sibTrans" cxnId="{05F6C113-B481-402F-BC0A-882F3BD4A759}">
      <dgm:prSet/>
      <dgm:spPr/>
      <dgm:t>
        <a:bodyPr/>
        <a:lstStyle/>
        <a:p>
          <a:endParaRPr lang="el-GR"/>
        </a:p>
      </dgm:t>
    </dgm:pt>
    <dgm:pt modelId="{FC4DBF24-BAFA-4BD1-9603-56E876EF4F44}">
      <dgm:prSet phldrT="[Κείμενο]"/>
      <dgm:spPr>
        <a:solidFill>
          <a:schemeClr val="bg2"/>
        </a:solidFill>
      </dgm:spPr>
      <dgm:t>
        <a:bodyPr/>
        <a:lstStyle/>
        <a:p>
          <a:r>
            <a:rPr lang="el-GR" dirty="0" smtClean="0">
              <a:solidFill>
                <a:schemeClr val="tx1"/>
              </a:solidFill>
            </a:rPr>
            <a:t>Καθιέρωση της δημοτικής</a:t>
          </a:r>
          <a:endParaRPr lang="el-GR" dirty="0">
            <a:solidFill>
              <a:schemeClr val="tx1"/>
            </a:solidFill>
          </a:endParaRPr>
        </a:p>
      </dgm:t>
    </dgm:pt>
    <dgm:pt modelId="{C7E46F50-66F3-463D-9BD8-DA0D9FBD2C11}" type="parTrans" cxnId="{B2C99E15-D071-4D09-96ED-ED1550E34769}">
      <dgm:prSet/>
      <dgm:spPr/>
      <dgm:t>
        <a:bodyPr/>
        <a:lstStyle/>
        <a:p>
          <a:endParaRPr lang="el-GR"/>
        </a:p>
      </dgm:t>
    </dgm:pt>
    <dgm:pt modelId="{96890E8F-1304-4F7B-9CBF-13FE64E51153}" type="sibTrans" cxnId="{B2C99E15-D071-4D09-96ED-ED1550E34769}">
      <dgm:prSet/>
      <dgm:spPr/>
      <dgm:t>
        <a:bodyPr/>
        <a:lstStyle/>
        <a:p>
          <a:endParaRPr lang="el-GR"/>
        </a:p>
      </dgm:t>
    </dgm:pt>
    <dgm:pt modelId="{8687AC58-8912-4467-86A2-7EEFB226F6B1}">
      <dgm:prSet phldrT="[Κείμενο]"/>
      <dgm:spPr>
        <a:solidFill>
          <a:schemeClr val="bg2"/>
        </a:solidFill>
      </dgm:spPr>
      <dgm:t>
        <a:bodyPr/>
        <a:lstStyle/>
        <a:p>
          <a:r>
            <a:rPr lang="el-GR" dirty="0" smtClean="0"/>
            <a:t>1981</a:t>
          </a:r>
          <a:endParaRPr lang="el-GR" dirty="0"/>
        </a:p>
      </dgm:t>
    </dgm:pt>
    <dgm:pt modelId="{B004697E-33D8-484B-8C0F-7E79E58A862F}" type="parTrans" cxnId="{10F017D8-AE91-4B33-B841-444A37D44AA0}">
      <dgm:prSet/>
      <dgm:spPr/>
      <dgm:t>
        <a:bodyPr/>
        <a:lstStyle/>
        <a:p>
          <a:endParaRPr lang="el-GR"/>
        </a:p>
      </dgm:t>
    </dgm:pt>
    <dgm:pt modelId="{C522C8B3-94F3-4EB3-800E-8A50AD661BA8}" type="sibTrans" cxnId="{10F017D8-AE91-4B33-B841-444A37D44AA0}">
      <dgm:prSet/>
      <dgm:spPr/>
      <dgm:t>
        <a:bodyPr/>
        <a:lstStyle/>
        <a:p>
          <a:endParaRPr lang="el-GR"/>
        </a:p>
      </dgm:t>
    </dgm:pt>
    <dgm:pt modelId="{5925F439-0832-44E0-98C2-544F3C96AE24}">
      <dgm:prSet phldrT="[Κείμενο]"/>
      <dgm:spPr>
        <a:solidFill>
          <a:schemeClr val="bg2"/>
        </a:solidFill>
      </dgm:spPr>
      <dgm:t>
        <a:bodyPr/>
        <a:lstStyle/>
        <a:p>
          <a:r>
            <a:rPr lang="el-GR" dirty="0" smtClean="0">
              <a:solidFill>
                <a:schemeClr val="tx1"/>
              </a:solidFill>
            </a:rPr>
            <a:t>Καθιέρωση μονοτονικού συστήματος</a:t>
          </a:r>
          <a:endParaRPr lang="el-GR" dirty="0">
            <a:solidFill>
              <a:schemeClr val="tx1"/>
            </a:solidFill>
          </a:endParaRPr>
        </a:p>
      </dgm:t>
    </dgm:pt>
    <dgm:pt modelId="{C1D35D7D-3F57-4DE1-818C-345D1C4A4F7A}" type="parTrans" cxnId="{7CB2647F-1572-4E4A-99CF-BE32AD16EB6C}">
      <dgm:prSet/>
      <dgm:spPr/>
      <dgm:t>
        <a:bodyPr/>
        <a:lstStyle/>
        <a:p>
          <a:endParaRPr lang="el-GR"/>
        </a:p>
      </dgm:t>
    </dgm:pt>
    <dgm:pt modelId="{F8DC1772-A88F-405E-BADA-0A47D9C4DC20}" type="sibTrans" cxnId="{7CB2647F-1572-4E4A-99CF-BE32AD16EB6C}">
      <dgm:prSet/>
      <dgm:spPr/>
      <dgm:t>
        <a:bodyPr/>
        <a:lstStyle/>
        <a:p>
          <a:endParaRPr lang="el-GR"/>
        </a:p>
      </dgm:t>
    </dgm:pt>
    <dgm:pt modelId="{19A6D425-E847-4F76-B492-BA35630A3D1B}">
      <dgm:prSet phldrT="[Κείμενο]"/>
      <dgm:spPr>
        <a:solidFill>
          <a:schemeClr val="bg2"/>
        </a:solidFill>
      </dgm:spPr>
      <dgm:t>
        <a:bodyPr/>
        <a:lstStyle/>
        <a:p>
          <a:r>
            <a:rPr lang="el-GR" dirty="0" smtClean="0">
              <a:solidFill>
                <a:schemeClr val="tx1"/>
              </a:solidFill>
            </a:rPr>
            <a:t>Κατάργηση σχολικής ποδιάς</a:t>
          </a:r>
          <a:endParaRPr lang="el-GR" dirty="0">
            <a:solidFill>
              <a:schemeClr val="tx1"/>
            </a:solidFill>
          </a:endParaRPr>
        </a:p>
      </dgm:t>
    </dgm:pt>
    <dgm:pt modelId="{DEA6E254-7E85-4B4B-8381-58AA10A170B1}" type="parTrans" cxnId="{2F2A8510-10F3-4187-8C39-9FB0C11D31E0}">
      <dgm:prSet/>
      <dgm:spPr/>
      <dgm:t>
        <a:bodyPr/>
        <a:lstStyle/>
        <a:p>
          <a:endParaRPr lang="el-GR"/>
        </a:p>
      </dgm:t>
    </dgm:pt>
    <dgm:pt modelId="{40198A0E-8BDB-4EA2-B05F-8037EE89EDD7}" type="sibTrans" cxnId="{2F2A8510-10F3-4187-8C39-9FB0C11D31E0}">
      <dgm:prSet/>
      <dgm:spPr/>
      <dgm:t>
        <a:bodyPr/>
        <a:lstStyle/>
        <a:p>
          <a:endParaRPr lang="el-GR"/>
        </a:p>
      </dgm:t>
    </dgm:pt>
    <dgm:pt modelId="{76CB1827-1000-40CB-AEC4-5C5C7F15B320}" type="pres">
      <dgm:prSet presAssocID="{3748E642-AC71-40B1-9028-AB258A021C15}" presName="list" presStyleCnt="0">
        <dgm:presLayoutVars>
          <dgm:dir/>
          <dgm:animLvl val="lvl"/>
        </dgm:presLayoutVars>
      </dgm:prSet>
      <dgm:spPr/>
      <dgm:t>
        <a:bodyPr/>
        <a:lstStyle/>
        <a:p>
          <a:endParaRPr lang="el-GR"/>
        </a:p>
      </dgm:t>
    </dgm:pt>
    <dgm:pt modelId="{212FEC34-3185-43E3-95B2-46AD0020BCBF}" type="pres">
      <dgm:prSet presAssocID="{38A1BE2F-5035-4204-99C4-02A467194138}" presName="posSpace" presStyleCnt="0"/>
      <dgm:spPr/>
    </dgm:pt>
    <dgm:pt modelId="{5E8E1FFF-7572-4F17-9E9E-B11EF9E93998}" type="pres">
      <dgm:prSet presAssocID="{38A1BE2F-5035-4204-99C4-02A467194138}" presName="vertFlow" presStyleCnt="0"/>
      <dgm:spPr/>
    </dgm:pt>
    <dgm:pt modelId="{F7692D67-2A97-4AE7-8688-507DBE44B848}" type="pres">
      <dgm:prSet presAssocID="{38A1BE2F-5035-4204-99C4-02A467194138}" presName="topSpace" presStyleCnt="0"/>
      <dgm:spPr/>
    </dgm:pt>
    <dgm:pt modelId="{264D5B8D-AF6F-46C2-82C2-83EECB46E3ED}" type="pres">
      <dgm:prSet presAssocID="{38A1BE2F-5035-4204-99C4-02A467194138}" presName="firstComp" presStyleCnt="0"/>
      <dgm:spPr/>
    </dgm:pt>
    <dgm:pt modelId="{31759CD7-0865-4A52-8FC3-B64B063E0C28}" type="pres">
      <dgm:prSet presAssocID="{38A1BE2F-5035-4204-99C4-02A467194138}" presName="firstChild" presStyleLbl="bgAccFollowNode1" presStyleIdx="0" presStyleCnt="3" custLinFactNeighborX="-1375" custLinFactNeighborY="71060"/>
      <dgm:spPr/>
      <dgm:t>
        <a:bodyPr/>
        <a:lstStyle/>
        <a:p>
          <a:endParaRPr lang="el-GR"/>
        </a:p>
      </dgm:t>
    </dgm:pt>
    <dgm:pt modelId="{59CD73B5-AE2A-4B6E-928E-4EAD512D38B2}" type="pres">
      <dgm:prSet presAssocID="{38A1BE2F-5035-4204-99C4-02A467194138}" presName="firstChildTx" presStyleLbl="bgAccFollowNode1" presStyleIdx="0" presStyleCnt="3">
        <dgm:presLayoutVars>
          <dgm:bulletEnabled val="1"/>
        </dgm:presLayoutVars>
      </dgm:prSet>
      <dgm:spPr/>
      <dgm:t>
        <a:bodyPr/>
        <a:lstStyle/>
        <a:p>
          <a:endParaRPr lang="el-GR"/>
        </a:p>
      </dgm:t>
    </dgm:pt>
    <dgm:pt modelId="{EC15C755-A816-4384-A28F-D46687712475}" type="pres">
      <dgm:prSet presAssocID="{38A1BE2F-5035-4204-99C4-02A467194138}" presName="negSpace" presStyleCnt="0"/>
      <dgm:spPr/>
    </dgm:pt>
    <dgm:pt modelId="{793529EE-8DCE-4B52-8D27-0A3B26639F71}" type="pres">
      <dgm:prSet presAssocID="{38A1BE2F-5035-4204-99C4-02A467194138}" presName="circle" presStyleLbl="node1" presStyleIdx="0" presStyleCnt="2" custLinFactNeighborX="4544" custLinFactNeighborY="45070"/>
      <dgm:spPr/>
      <dgm:t>
        <a:bodyPr/>
        <a:lstStyle/>
        <a:p>
          <a:endParaRPr lang="el-GR"/>
        </a:p>
      </dgm:t>
    </dgm:pt>
    <dgm:pt modelId="{CBE82746-3396-4809-8F05-BAB05DA8BB71}" type="pres">
      <dgm:prSet presAssocID="{1464B441-4AFC-49E1-916C-5B368C693FD6}" presName="transSpace" presStyleCnt="0"/>
      <dgm:spPr/>
    </dgm:pt>
    <dgm:pt modelId="{95D3FEDD-3D4B-4E71-8153-622CF06EA943}" type="pres">
      <dgm:prSet presAssocID="{8687AC58-8912-4467-86A2-7EEFB226F6B1}" presName="posSpace" presStyleCnt="0"/>
      <dgm:spPr/>
    </dgm:pt>
    <dgm:pt modelId="{CC3000ED-3F3B-4C63-9C15-E5E5E1FF3A38}" type="pres">
      <dgm:prSet presAssocID="{8687AC58-8912-4467-86A2-7EEFB226F6B1}" presName="vertFlow" presStyleCnt="0"/>
      <dgm:spPr/>
    </dgm:pt>
    <dgm:pt modelId="{6AB769FD-8910-4B68-9718-C11FFFE7B240}" type="pres">
      <dgm:prSet presAssocID="{8687AC58-8912-4467-86A2-7EEFB226F6B1}" presName="topSpace" presStyleCnt="0"/>
      <dgm:spPr/>
    </dgm:pt>
    <dgm:pt modelId="{67AAE742-ADF3-47D4-BB9E-BBDD1A5DBDD6}" type="pres">
      <dgm:prSet presAssocID="{8687AC58-8912-4467-86A2-7EEFB226F6B1}" presName="firstComp" presStyleCnt="0"/>
      <dgm:spPr/>
    </dgm:pt>
    <dgm:pt modelId="{29784BD8-A3B6-42E1-BF35-8B262597EB80}" type="pres">
      <dgm:prSet presAssocID="{8687AC58-8912-4467-86A2-7EEFB226F6B1}" presName="firstChild" presStyleLbl="bgAccFollowNode1" presStyleIdx="1" presStyleCnt="3" custLinFactNeighborX="-11463" custLinFactNeighborY="-6272"/>
      <dgm:spPr/>
      <dgm:t>
        <a:bodyPr/>
        <a:lstStyle/>
        <a:p>
          <a:endParaRPr lang="el-GR"/>
        </a:p>
      </dgm:t>
    </dgm:pt>
    <dgm:pt modelId="{CEE333B4-B3AE-4BC1-B5FF-EE122D9030EE}" type="pres">
      <dgm:prSet presAssocID="{8687AC58-8912-4467-86A2-7EEFB226F6B1}" presName="firstChildTx" presStyleLbl="bgAccFollowNode1" presStyleIdx="1" presStyleCnt="3">
        <dgm:presLayoutVars>
          <dgm:bulletEnabled val="1"/>
        </dgm:presLayoutVars>
      </dgm:prSet>
      <dgm:spPr/>
      <dgm:t>
        <a:bodyPr/>
        <a:lstStyle/>
        <a:p>
          <a:endParaRPr lang="el-GR"/>
        </a:p>
      </dgm:t>
    </dgm:pt>
    <dgm:pt modelId="{2BCCC476-15B1-4BB5-93B0-FBC5AB23E6F5}" type="pres">
      <dgm:prSet presAssocID="{19A6D425-E847-4F76-B492-BA35630A3D1B}" presName="comp" presStyleCnt="0"/>
      <dgm:spPr/>
    </dgm:pt>
    <dgm:pt modelId="{13B5E43F-4D07-4FD1-94B7-C325EB2E9260}" type="pres">
      <dgm:prSet presAssocID="{19A6D425-E847-4F76-B492-BA35630A3D1B}" presName="child" presStyleLbl="bgAccFollowNode1" presStyleIdx="2" presStyleCnt="3" custLinFactNeighborX="-11463" custLinFactNeighborY="-21232"/>
      <dgm:spPr/>
      <dgm:t>
        <a:bodyPr/>
        <a:lstStyle/>
        <a:p>
          <a:endParaRPr lang="el-GR"/>
        </a:p>
      </dgm:t>
    </dgm:pt>
    <dgm:pt modelId="{00E5DB79-8552-466F-8580-6288F8BE1CF1}" type="pres">
      <dgm:prSet presAssocID="{19A6D425-E847-4F76-B492-BA35630A3D1B}" presName="childTx" presStyleLbl="bgAccFollowNode1" presStyleIdx="2" presStyleCnt="3">
        <dgm:presLayoutVars>
          <dgm:bulletEnabled val="1"/>
        </dgm:presLayoutVars>
      </dgm:prSet>
      <dgm:spPr/>
      <dgm:t>
        <a:bodyPr/>
        <a:lstStyle/>
        <a:p>
          <a:endParaRPr lang="el-GR"/>
        </a:p>
      </dgm:t>
    </dgm:pt>
    <dgm:pt modelId="{C623EA32-8C13-4AB0-A04A-9884489B6C8C}" type="pres">
      <dgm:prSet presAssocID="{8687AC58-8912-4467-86A2-7EEFB226F6B1}" presName="negSpace" presStyleCnt="0"/>
      <dgm:spPr/>
    </dgm:pt>
    <dgm:pt modelId="{7742AB01-36C0-48E1-878B-5B2CE819B9A9}" type="pres">
      <dgm:prSet presAssocID="{8687AC58-8912-4467-86A2-7EEFB226F6B1}" presName="circle" presStyleLbl="node1" presStyleIdx="1" presStyleCnt="2" custScaleX="87831" custScaleY="100615" custLinFactNeighborX="-1738" custLinFactNeighborY="-18228"/>
      <dgm:spPr/>
      <dgm:t>
        <a:bodyPr/>
        <a:lstStyle/>
        <a:p>
          <a:endParaRPr lang="el-GR"/>
        </a:p>
      </dgm:t>
    </dgm:pt>
  </dgm:ptLst>
  <dgm:cxnLst>
    <dgm:cxn modelId="{8B7B9A5B-579B-4B3E-B23C-A01A0052E327}" type="presOf" srcId="{5925F439-0832-44E0-98C2-544F3C96AE24}" destId="{29784BD8-A3B6-42E1-BF35-8B262597EB80}" srcOrd="0" destOrd="0" presId="urn:microsoft.com/office/officeart/2005/8/layout/hList9"/>
    <dgm:cxn modelId="{7CB2647F-1572-4E4A-99CF-BE32AD16EB6C}" srcId="{8687AC58-8912-4467-86A2-7EEFB226F6B1}" destId="{5925F439-0832-44E0-98C2-544F3C96AE24}" srcOrd="0" destOrd="0" parTransId="{C1D35D7D-3F57-4DE1-818C-345D1C4A4F7A}" sibTransId="{F8DC1772-A88F-405E-BADA-0A47D9C4DC20}"/>
    <dgm:cxn modelId="{7718F2F7-BEFF-463A-92F6-DAEA7CF62475}" type="presOf" srcId="{FC4DBF24-BAFA-4BD1-9603-56E876EF4F44}" destId="{31759CD7-0865-4A52-8FC3-B64B063E0C28}" srcOrd="0" destOrd="0" presId="urn:microsoft.com/office/officeart/2005/8/layout/hList9"/>
    <dgm:cxn modelId="{0915B7EA-3358-4632-AA7A-1086E8A3C3AC}" type="presOf" srcId="{38A1BE2F-5035-4204-99C4-02A467194138}" destId="{793529EE-8DCE-4B52-8D27-0A3B26639F71}" srcOrd="0" destOrd="0" presId="urn:microsoft.com/office/officeart/2005/8/layout/hList9"/>
    <dgm:cxn modelId="{04C74C47-69E2-4C75-8D2F-68C0160264F7}" type="presOf" srcId="{19A6D425-E847-4F76-B492-BA35630A3D1B}" destId="{13B5E43F-4D07-4FD1-94B7-C325EB2E9260}" srcOrd="0" destOrd="0" presId="urn:microsoft.com/office/officeart/2005/8/layout/hList9"/>
    <dgm:cxn modelId="{2CCBC0AF-8091-4255-9A92-570DF490F5F9}" type="presOf" srcId="{5925F439-0832-44E0-98C2-544F3C96AE24}" destId="{CEE333B4-B3AE-4BC1-B5FF-EE122D9030EE}" srcOrd="1" destOrd="0" presId="urn:microsoft.com/office/officeart/2005/8/layout/hList9"/>
    <dgm:cxn modelId="{149950A2-F11B-4791-A3D8-CC47CEF2972B}" type="presOf" srcId="{19A6D425-E847-4F76-B492-BA35630A3D1B}" destId="{00E5DB79-8552-466F-8580-6288F8BE1CF1}" srcOrd="1" destOrd="0" presId="urn:microsoft.com/office/officeart/2005/8/layout/hList9"/>
    <dgm:cxn modelId="{10F017D8-AE91-4B33-B841-444A37D44AA0}" srcId="{3748E642-AC71-40B1-9028-AB258A021C15}" destId="{8687AC58-8912-4467-86A2-7EEFB226F6B1}" srcOrd="1" destOrd="0" parTransId="{B004697E-33D8-484B-8C0F-7E79E58A862F}" sibTransId="{C522C8B3-94F3-4EB3-800E-8A50AD661BA8}"/>
    <dgm:cxn modelId="{05F6C113-B481-402F-BC0A-882F3BD4A759}" srcId="{3748E642-AC71-40B1-9028-AB258A021C15}" destId="{38A1BE2F-5035-4204-99C4-02A467194138}" srcOrd="0" destOrd="0" parTransId="{932F1446-17CC-4406-AF2D-F6828EF2F842}" sibTransId="{1464B441-4AFC-49E1-916C-5B368C693FD6}"/>
    <dgm:cxn modelId="{5F4D15BA-C2A0-43F5-832B-C04CFB1018E9}" type="presOf" srcId="{FC4DBF24-BAFA-4BD1-9603-56E876EF4F44}" destId="{59CD73B5-AE2A-4B6E-928E-4EAD512D38B2}" srcOrd="1" destOrd="0" presId="urn:microsoft.com/office/officeart/2005/8/layout/hList9"/>
    <dgm:cxn modelId="{F05E27D2-4999-47C2-8667-8E6B17148059}" type="presOf" srcId="{3748E642-AC71-40B1-9028-AB258A021C15}" destId="{76CB1827-1000-40CB-AEC4-5C5C7F15B320}" srcOrd="0" destOrd="0" presId="urn:microsoft.com/office/officeart/2005/8/layout/hList9"/>
    <dgm:cxn modelId="{2F2A8510-10F3-4187-8C39-9FB0C11D31E0}" srcId="{8687AC58-8912-4467-86A2-7EEFB226F6B1}" destId="{19A6D425-E847-4F76-B492-BA35630A3D1B}" srcOrd="1" destOrd="0" parTransId="{DEA6E254-7E85-4B4B-8381-58AA10A170B1}" sibTransId="{40198A0E-8BDB-4EA2-B05F-8037EE89EDD7}"/>
    <dgm:cxn modelId="{BB3014C5-29F9-44E5-87E9-9356D7CA13D3}" type="presOf" srcId="{8687AC58-8912-4467-86A2-7EEFB226F6B1}" destId="{7742AB01-36C0-48E1-878B-5B2CE819B9A9}" srcOrd="0" destOrd="0" presId="urn:microsoft.com/office/officeart/2005/8/layout/hList9"/>
    <dgm:cxn modelId="{B2C99E15-D071-4D09-96ED-ED1550E34769}" srcId="{38A1BE2F-5035-4204-99C4-02A467194138}" destId="{FC4DBF24-BAFA-4BD1-9603-56E876EF4F44}" srcOrd="0" destOrd="0" parTransId="{C7E46F50-66F3-463D-9BD8-DA0D9FBD2C11}" sibTransId="{96890E8F-1304-4F7B-9CBF-13FE64E51153}"/>
    <dgm:cxn modelId="{D37360F1-7F98-4904-AC71-EFEA19665AB0}" type="presParOf" srcId="{76CB1827-1000-40CB-AEC4-5C5C7F15B320}" destId="{212FEC34-3185-43E3-95B2-46AD0020BCBF}" srcOrd="0" destOrd="0" presId="urn:microsoft.com/office/officeart/2005/8/layout/hList9"/>
    <dgm:cxn modelId="{894FD1EB-A18D-4BAD-B50F-DF6762DB9348}" type="presParOf" srcId="{76CB1827-1000-40CB-AEC4-5C5C7F15B320}" destId="{5E8E1FFF-7572-4F17-9E9E-B11EF9E93998}" srcOrd="1" destOrd="0" presId="urn:microsoft.com/office/officeart/2005/8/layout/hList9"/>
    <dgm:cxn modelId="{779A8F2C-C05F-445F-A718-77EF12812D80}" type="presParOf" srcId="{5E8E1FFF-7572-4F17-9E9E-B11EF9E93998}" destId="{F7692D67-2A97-4AE7-8688-507DBE44B848}" srcOrd="0" destOrd="0" presId="urn:microsoft.com/office/officeart/2005/8/layout/hList9"/>
    <dgm:cxn modelId="{5408AA3B-D434-4F44-9A0D-19E564921AFA}" type="presParOf" srcId="{5E8E1FFF-7572-4F17-9E9E-B11EF9E93998}" destId="{264D5B8D-AF6F-46C2-82C2-83EECB46E3ED}" srcOrd="1" destOrd="0" presId="urn:microsoft.com/office/officeart/2005/8/layout/hList9"/>
    <dgm:cxn modelId="{47C1A8D7-4B91-4F05-9643-9561C1F1DE8C}" type="presParOf" srcId="{264D5B8D-AF6F-46C2-82C2-83EECB46E3ED}" destId="{31759CD7-0865-4A52-8FC3-B64B063E0C28}" srcOrd="0" destOrd="0" presId="urn:microsoft.com/office/officeart/2005/8/layout/hList9"/>
    <dgm:cxn modelId="{5D8CC786-0F1A-451F-BC09-AC5760825432}" type="presParOf" srcId="{264D5B8D-AF6F-46C2-82C2-83EECB46E3ED}" destId="{59CD73B5-AE2A-4B6E-928E-4EAD512D38B2}" srcOrd="1" destOrd="0" presId="urn:microsoft.com/office/officeart/2005/8/layout/hList9"/>
    <dgm:cxn modelId="{F5BD91A7-B273-4CD8-8869-8A0E65CF325A}" type="presParOf" srcId="{76CB1827-1000-40CB-AEC4-5C5C7F15B320}" destId="{EC15C755-A816-4384-A28F-D46687712475}" srcOrd="2" destOrd="0" presId="urn:microsoft.com/office/officeart/2005/8/layout/hList9"/>
    <dgm:cxn modelId="{7E3D51D6-CB69-4782-A247-D23766720B7C}" type="presParOf" srcId="{76CB1827-1000-40CB-AEC4-5C5C7F15B320}" destId="{793529EE-8DCE-4B52-8D27-0A3B26639F71}" srcOrd="3" destOrd="0" presId="urn:microsoft.com/office/officeart/2005/8/layout/hList9"/>
    <dgm:cxn modelId="{6D17746D-252F-434B-A0CB-45DCA007B758}" type="presParOf" srcId="{76CB1827-1000-40CB-AEC4-5C5C7F15B320}" destId="{CBE82746-3396-4809-8F05-BAB05DA8BB71}" srcOrd="4" destOrd="0" presId="urn:microsoft.com/office/officeart/2005/8/layout/hList9"/>
    <dgm:cxn modelId="{5B8BAEEC-24C2-47A0-8515-EE65DDA93E33}" type="presParOf" srcId="{76CB1827-1000-40CB-AEC4-5C5C7F15B320}" destId="{95D3FEDD-3D4B-4E71-8153-622CF06EA943}" srcOrd="5" destOrd="0" presId="urn:microsoft.com/office/officeart/2005/8/layout/hList9"/>
    <dgm:cxn modelId="{ED82CC8A-08D7-4515-97FD-269B096F7F25}" type="presParOf" srcId="{76CB1827-1000-40CB-AEC4-5C5C7F15B320}" destId="{CC3000ED-3F3B-4C63-9C15-E5E5E1FF3A38}" srcOrd="6" destOrd="0" presId="urn:microsoft.com/office/officeart/2005/8/layout/hList9"/>
    <dgm:cxn modelId="{DA1EA8F8-6FB6-493B-989E-4C0EA21E3866}" type="presParOf" srcId="{CC3000ED-3F3B-4C63-9C15-E5E5E1FF3A38}" destId="{6AB769FD-8910-4B68-9718-C11FFFE7B240}" srcOrd="0" destOrd="0" presId="urn:microsoft.com/office/officeart/2005/8/layout/hList9"/>
    <dgm:cxn modelId="{B5D21097-B2A6-4F43-A216-FF8298545392}" type="presParOf" srcId="{CC3000ED-3F3B-4C63-9C15-E5E5E1FF3A38}" destId="{67AAE742-ADF3-47D4-BB9E-BBDD1A5DBDD6}" srcOrd="1" destOrd="0" presId="urn:microsoft.com/office/officeart/2005/8/layout/hList9"/>
    <dgm:cxn modelId="{7BDADD1A-666B-4555-B3FC-AC5731A85AFB}" type="presParOf" srcId="{67AAE742-ADF3-47D4-BB9E-BBDD1A5DBDD6}" destId="{29784BD8-A3B6-42E1-BF35-8B262597EB80}" srcOrd="0" destOrd="0" presId="urn:microsoft.com/office/officeart/2005/8/layout/hList9"/>
    <dgm:cxn modelId="{EE6A3282-9586-455D-9082-B68640C74E0B}" type="presParOf" srcId="{67AAE742-ADF3-47D4-BB9E-BBDD1A5DBDD6}" destId="{CEE333B4-B3AE-4BC1-B5FF-EE122D9030EE}" srcOrd="1" destOrd="0" presId="urn:microsoft.com/office/officeart/2005/8/layout/hList9"/>
    <dgm:cxn modelId="{D47F321A-7838-4A6A-BFBF-E88D4BF3E720}" type="presParOf" srcId="{CC3000ED-3F3B-4C63-9C15-E5E5E1FF3A38}" destId="{2BCCC476-15B1-4BB5-93B0-FBC5AB23E6F5}" srcOrd="2" destOrd="0" presId="urn:microsoft.com/office/officeart/2005/8/layout/hList9"/>
    <dgm:cxn modelId="{B65D4F2E-FB7C-48B0-84B7-2F592319CA69}" type="presParOf" srcId="{2BCCC476-15B1-4BB5-93B0-FBC5AB23E6F5}" destId="{13B5E43F-4D07-4FD1-94B7-C325EB2E9260}" srcOrd="0" destOrd="0" presId="urn:microsoft.com/office/officeart/2005/8/layout/hList9"/>
    <dgm:cxn modelId="{790BFECA-2FAA-4CF8-8FC7-061C5AA074D9}" type="presParOf" srcId="{2BCCC476-15B1-4BB5-93B0-FBC5AB23E6F5}" destId="{00E5DB79-8552-466F-8580-6288F8BE1CF1}" srcOrd="1" destOrd="0" presId="urn:microsoft.com/office/officeart/2005/8/layout/hList9"/>
    <dgm:cxn modelId="{F1D037A8-5C81-4A4A-ADA6-F78CE76B8B53}" type="presParOf" srcId="{76CB1827-1000-40CB-AEC4-5C5C7F15B320}" destId="{C623EA32-8C13-4AB0-A04A-9884489B6C8C}" srcOrd="7" destOrd="0" presId="urn:microsoft.com/office/officeart/2005/8/layout/hList9"/>
    <dgm:cxn modelId="{5EFE4DDE-92CE-45E9-9FA6-42F4C8EDF0B3}" type="presParOf" srcId="{76CB1827-1000-40CB-AEC4-5C5C7F15B320}" destId="{7742AB01-36C0-48E1-878B-5B2CE819B9A9}" srcOrd="8" destOrd="0" presId="urn:microsoft.com/office/officeart/2005/8/layout/hList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73E2C6-B9DA-458C-ADCD-D2DBDFB8D818}"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l-GR"/>
        </a:p>
      </dgm:t>
    </dgm:pt>
    <dgm:pt modelId="{6150595D-B8B4-4723-A5A6-852C0BAE647C}">
      <dgm:prSet phldrT="[Κείμενο]"/>
      <dgm:spPr>
        <a:solidFill>
          <a:schemeClr val="bg2"/>
        </a:solidFill>
      </dgm:spPr>
      <dgm:t>
        <a:bodyPr/>
        <a:lstStyle/>
        <a:p>
          <a:r>
            <a:rPr lang="el-GR" dirty="0" smtClean="0"/>
            <a:t>Η οικονομική δομή της ελληνικής οικονομίας χαρακτηρίζεται από </a:t>
          </a:r>
          <a:r>
            <a:rPr lang="en-US" dirty="0" smtClean="0"/>
            <a:t>:</a:t>
          </a:r>
          <a:endParaRPr lang="el-GR" dirty="0"/>
        </a:p>
      </dgm:t>
    </dgm:pt>
    <dgm:pt modelId="{DB844416-6741-4371-A4A0-A9CA5160AC9E}" type="parTrans" cxnId="{63B441C3-C3F9-4B3B-9A00-D4046986E810}">
      <dgm:prSet/>
      <dgm:spPr/>
      <dgm:t>
        <a:bodyPr/>
        <a:lstStyle/>
        <a:p>
          <a:endParaRPr lang="el-GR"/>
        </a:p>
      </dgm:t>
    </dgm:pt>
    <dgm:pt modelId="{B7554E2A-261A-4221-B1EB-1A719FE68B7C}" type="sibTrans" cxnId="{63B441C3-C3F9-4B3B-9A00-D4046986E810}">
      <dgm:prSet/>
      <dgm:spPr/>
      <dgm:t>
        <a:bodyPr/>
        <a:lstStyle/>
        <a:p>
          <a:endParaRPr lang="el-GR"/>
        </a:p>
      </dgm:t>
    </dgm:pt>
    <dgm:pt modelId="{1BA5D629-364F-4A76-9935-5716CB6DA302}">
      <dgm:prSet phldrT="[Κείμενο]" custT="1"/>
      <dgm:spPr>
        <a:solidFill>
          <a:schemeClr val="bg2"/>
        </a:solidFill>
      </dgm:spPr>
      <dgm:t>
        <a:bodyPr/>
        <a:lstStyle/>
        <a:p>
          <a:r>
            <a:rPr lang="el-GR" sz="1600" dirty="0" smtClean="0"/>
            <a:t>Τη μικροϊδιοκτησία</a:t>
          </a:r>
          <a:endParaRPr lang="el-GR" sz="1600" dirty="0"/>
        </a:p>
      </dgm:t>
    </dgm:pt>
    <dgm:pt modelId="{1F33F676-C280-423C-ADF2-50F32414E86F}" type="parTrans" cxnId="{644AFE90-14B0-4F06-BEEE-FC73E8B052AE}">
      <dgm:prSet/>
      <dgm:spPr/>
      <dgm:t>
        <a:bodyPr/>
        <a:lstStyle/>
        <a:p>
          <a:endParaRPr lang="el-GR"/>
        </a:p>
      </dgm:t>
    </dgm:pt>
    <dgm:pt modelId="{7650B4C8-2545-4EF5-941C-656D06FF52A5}" type="sibTrans" cxnId="{644AFE90-14B0-4F06-BEEE-FC73E8B052AE}">
      <dgm:prSet/>
      <dgm:spPr>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gradFill>
      </dgm:spPr>
      <dgm:t>
        <a:bodyPr/>
        <a:lstStyle/>
        <a:p>
          <a:endParaRPr lang="el-GR"/>
        </a:p>
      </dgm:t>
    </dgm:pt>
    <dgm:pt modelId="{7DB93150-650E-45F0-B189-FDCC9933B1D4}">
      <dgm:prSet phldrT="[Κείμενο]" custT="1"/>
      <dgm:spPr>
        <a:solidFill>
          <a:schemeClr val="bg2"/>
        </a:solidFill>
      </dgm:spPr>
      <dgm:t>
        <a:bodyPr/>
        <a:lstStyle/>
        <a:p>
          <a:r>
            <a:rPr lang="el-GR" sz="1400" dirty="0" smtClean="0"/>
            <a:t>Τη μικρή βιοτεχνία</a:t>
          </a:r>
          <a:endParaRPr lang="el-GR" sz="1400" dirty="0"/>
        </a:p>
      </dgm:t>
    </dgm:pt>
    <dgm:pt modelId="{F2DE8F95-1C25-48CB-B96E-7B7AC965F21E}" type="parTrans" cxnId="{9D344B37-4CC1-4A64-8B13-3E12770C2197}">
      <dgm:prSet/>
      <dgm:spPr/>
      <dgm:t>
        <a:bodyPr/>
        <a:lstStyle/>
        <a:p>
          <a:endParaRPr lang="el-GR"/>
        </a:p>
      </dgm:t>
    </dgm:pt>
    <dgm:pt modelId="{6F7BA2B5-27FE-40DF-9FAA-616C3942DA98}" type="sibTrans" cxnId="{9D344B37-4CC1-4A64-8B13-3E12770C2197}">
      <dgm:prSet/>
      <dgm:spPr>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gradFill>
      </dgm:spPr>
      <dgm:t>
        <a:bodyPr/>
        <a:lstStyle/>
        <a:p>
          <a:endParaRPr lang="el-GR"/>
        </a:p>
      </dgm:t>
    </dgm:pt>
    <dgm:pt modelId="{978A7AC9-4B80-4125-B741-3590B3E6EEA1}">
      <dgm:prSet phldrT="[Κείμενο]" custT="1"/>
      <dgm:spPr>
        <a:solidFill>
          <a:schemeClr val="bg2"/>
        </a:solidFill>
      </dgm:spPr>
      <dgm:t>
        <a:bodyPr/>
        <a:lstStyle/>
        <a:p>
          <a:r>
            <a:rPr lang="el-GR" sz="1400" dirty="0" smtClean="0"/>
            <a:t>Τις υποτυπώδεις υπηρεσίες</a:t>
          </a:r>
          <a:endParaRPr lang="el-GR" sz="1400" dirty="0"/>
        </a:p>
      </dgm:t>
    </dgm:pt>
    <dgm:pt modelId="{0F358334-AD19-4FE4-B14B-055AEAEAB054}" type="parTrans" cxnId="{F1ACF3D2-C2A2-4257-8F86-C58DA328BA83}">
      <dgm:prSet/>
      <dgm:spPr/>
      <dgm:t>
        <a:bodyPr/>
        <a:lstStyle/>
        <a:p>
          <a:endParaRPr lang="el-GR"/>
        </a:p>
      </dgm:t>
    </dgm:pt>
    <dgm:pt modelId="{67A276FD-4A95-49EA-8B60-A9388CE25AD5}" type="sibTrans" cxnId="{F1ACF3D2-C2A2-4257-8F86-C58DA328BA83}">
      <dgm:prSet/>
      <dgm:spPr>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gradFill>
      </dgm:spPr>
      <dgm:t>
        <a:bodyPr/>
        <a:lstStyle/>
        <a:p>
          <a:endParaRPr lang="el-GR"/>
        </a:p>
      </dgm:t>
    </dgm:pt>
    <dgm:pt modelId="{9CA3E73D-F045-482F-8D23-D412AA420CD6}">
      <dgm:prSet phldrT="[Κείμενο]" custT="1"/>
      <dgm:spPr>
        <a:solidFill>
          <a:schemeClr val="bg2"/>
        </a:solidFill>
      </dgm:spPr>
      <dgm:t>
        <a:bodyPr/>
        <a:lstStyle/>
        <a:p>
          <a:r>
            <a:rPr lang="el-GR" sz="1400" dirty="0" smtClean="0"/>
            <a:t>Την αυτό-απασχόληση</a:t>
          </a:r>
          <a:endParaRPr lang="el-GR" sz="1400" dirty="0"/>
        </a:p>
      </dgm:t>
    </dgm:pt>
    <dgm:pt modelId="{4A40F6F3-2438-4AB8-A5F3-569E83C59047}" type="sibTrans" cxnId="{8F8BA9C6-96E0-4AE2-BDB2-A65C0860D2E1}">
      <dgm:prSet/>
      <dgm:spPr>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gradFill>
      </dgm:spPr>
      <dgm:t>
        <a:bodyPr/>
        <a:lstStyle/>
        <a:p>
          <a:endParaRPr lang="el-GR"/>
        </a:p>
      </dgm:t>
    </dgm:pt>
    <dgm:pt modelId="{9D969C8E-52FE-4869-AFC5-8F055B6DE77C}" type="parTrans" cxnId="{8F8BA9C6-96E0-4AE2-BDB2-A65C0860D2E1}">
      <dgm:prSet/>
      <dgm:spPr/>
      <dgm:t>
        <a:bodyPr/>
        <a:lstStyle/>
        <a:p>
          <a:endParaRPr lang="el-GR"/>
        </a:p>
      </dgm:t>
    </dgm:pt>
    <dgm:pt modelId="{B7109A51-73BA-4A9A-B8F2-48152AD57F2C}" type="pres">
      <dgm:prSet presAssocID="{CD73E2C6-B9DA-458C-ADCD-D2DBDFB8D818}" presName="Name0" presStyleCnt="0">
        <dgm:presLayoutVars>
          <dgm:chMax val="1"/>
          <dgm:dir/>
          <dgm:animLvl val="ctr"/>
          <dgm:resizeHandles val="exact"/>
        </dgm:presLayoutVars>
      </dgm:prSet>
      <dgm:spPr/>
      <dgm:t>
        <a:bodyPr/>
        <a:lstStyle/>
        <a:p>
          <a:endParaRPr lang="el-GR"/>
        </a:p>
      </dgm:t>
    </dgm:pt>
    <dgm:pt modelId="{1EB71BFE-42D1-471A-BDD1-8070C2B3A78C}" type="pres">
      <dgm:prSet presAssocID="{6150595D-B8B4-4723-A5A6-852C0BAE647C}" presName="centerShape" presStyleLbl="node0" presStyleIdx="0" presStyleCnt="1" custScaleX="128742" custScaleY="123573" custLinFactNeighborX="-1855" custLinFactNeighborY="-383"/>
      <dgm:spPr/>
      <dgm:t>
        <a:bodyPr/>
        <a:lstStyle/>
        <a:p>
          <a:endParaRPr lang="el-GR"/>
        </a:p>
      </dgm:t>
    </dgm:pt>
    <dgm:pt modelId="{6DDF6729-400D-4969-8D99-B54BC5B33948}" type="pres">
      <dgm:prSet presAssocID="{1BA5D629-364F-4A76-9935-5716CB6DA302}" presName="node" presStyleLbl="node1" presStyleIdx="0" presStyleCnt="4" custScaleX="246938" custScaleY="108521" custRadScaleRad="119225" custRadScaleInc="-8136">
        <dgm:presLayoutVars>
          <dgm:bulletEnabled val="1"/>
        </dgm:presLayoutVars>
      </dgm:prSet>
      <dgm:spPr/>
      <dgm:t>
        <a:bodyPr/>
        <a:lstStyle/>
        <a:p>
          <a:endParaRPr lang="el-GR"/>
        </a:p>
      </dgm:t>
    </dgm:pt>
    <dgm:pt modelId="{89655420-B443-4D3C-B9A1-7BABB4C842CF}" type="pres">
      <dgm:prSet presAssocID="{1BA5D629-364F-4A76-9935-5716CB6DA302}" presName="dummy" presStyleCnt="0"/>
      <dgm:spPr/>
      <dgm:t>
        <a:bodyPr/>
        <a:lstStyle/>
        <a:p>
          <a:endParaRPr lang="el-GR"/>
        </a:p>
      </dgm:t>
    </dgm:pt>
    <dgm:pt modelId="{E5096488-C14C-48FF-B4F5-DF6ADB65D426}" type="pres">
      <dgm:prSet presAssocID="{7650B4C8-2545-4EF5-941C-656D06FF52A5}" presName="sibTrans" presStyleLbl="sibTrans2D1" presStyleIdx="0" presStyleCnt="4" custLinFactNeighborX="2376" custLinFactNeighborY="-3992"/>
      <dgm:spPr/>
      <dgm:t>
        <a:bodyPr/>
        <a:lstStyle/>
        <a:p>
          <a:endParaRPr lang="el-GR"/>
        </a:p>
      </dgm:t>
    </dgm:pt>
    <dgm:pt modelId="{4A76563F-8702-4396-AD3E-A6DE4D1B9015}" type="pres">
      <dgm:prSet presAssocID="{7DB93150-650E-45F0-B189-FDCC9933B1D4}" presName="node" presStyleLbl="node1" presStyleIdx="1" presStyleCnt="4" custScaleX="131411" custRadScaleRad="114216" custRadScaleInc="3841">
        <dgm:presLayoutVars>
          <dgm:bulletEnabled val="1"/>
        </dgm:presLayoutVars>
      </dgm:prSet>
      <dgm:spPr/>
      <dgm:t>
        <a:bodyPr/>
        <a:lstStyle/>
        <a:p>
          <a:endParaRPr lang="el-GR"/>
        </a:p>
      </dgm:t>
    </dgm:pt>
    <dgm:pt modelId="{C0924CCB-81EA-4FB2-A1AC-D3637DD39E9B}" type="pres">
      <dgm:prSet presAssocID="{7DB93150-650E-45F0-B189-FDCC9933B1D4}" presName="dummy" presStyleCnt="0"/>
      <dgm:spPr/>
      <dgm:t>
        <a:bodyPr/>
        <a:lstStyle/>
        <a:p>
          <a:endParaRPr lang="el-GR"/>
        </a:p>
      </dgm:t>
    </dgm:pt>
    <dgm:pt modelId="{980AC6EF-FB16-4E1E-9A9B-010E7453E681}" type="pres">
      <dgm:prSet presAssocID="{6F7BA2B5-27FE-40DF-9FAA-616C3942DA98}" presName="sibTrans" presStyleLbl="sibTrans2D1" presStyleIdx="1" presStyleCnt="4" custLinFactNeighborX="2408" custLinFactNeighborY="-1939"/>
      <dgm:spPr/>
      <dgm:t>
        <a:bodyPr/>
        <a:lstStyle/>
        <a:p>
          <a:endParaRPr lang="el-GR"/>
        </a:p>
      </dgm:t>
    </dgm:pt>
    <dgm:pt modelId="{265B56A6-8F15-48CC-8322-A0C1E402243F}" type="pres">
      <dgm:prSet presAssocID="{978A7AC9-4B80-4125-B741-3590B3E6EEA1}" presName="node" presStyleLbl="node1" presStyleIdx="2" presStyleCnt="4" custScaleX="166381" custRadScaleRad="98717" custRadScaleInc="6200">
        <dgm:presLayoutVars>
          <dgm:bulletEnabled val="1"/>
        </dgm:presLayoutVars>
      </dgm:prSet>
      <dgm:spPr/>
      <dgm:t>
        <a:bodyPr/>
        <a:lstStyle/>
        <a:p>
          <a:endParaRPr lang="el-GR"/>
        </a:p>
      </dgm:t>
    </dgm:pt>
    <dgm:pt modelId="{4440A421-501F-4225-B7C6-53B93A23EA66}" type="pres">
      <dgm:prSet presAssocID="{978A7AC9-4B80-4125-B741-3590B3E6EEA1}" presName="dummy" presStyleCnt="0"/>
      <dgm:spPr/>
      <dgm:t>
        <a:bodyPr/>
        <a:lstStyle/>
        <a:p>
          <a:endParaRPr lang="el-GR"/>
        </a:p>
      </dgm:t>
    </dgm:pt>
    <dgm:pt modelId="{042C06CD-6C27-4BC1-8514-3B7EC914208B}" type="pres">
      <dgm:prSet presAssocID="{67A276FD-4A95-49EA-8B60-A9388CE25AD5}" presName="sibTrans" presStyleLbl="sibTrans2D1" presStyleIdx="2" presStyleCnt="4" custLinFactNeighborX="-1980" custLinFactNeighborY="-421"/>
      <dgm:spPr/>
      <dgm:t>
        <a:bodyPr/>
        <a:lstStyle/>
        <a:p>
          <a:endParaRPr lang="el-GR"/>
        </a:p>
      </dgm:t>
    </dgm:pt>
    <dgm:pt modelId="{71CCDABA-D484-4EC5-8935-6F4395B9115B}" type="pres">
      <dgm:prSet presAssocID="{9CA3E73D-F045-482F-8D23-D412AA420CD6}" presName="node" presStyleLbl="node1" presStyleIdx="3" presStyleCnt="4" custScaleX="186699" custRadScaleRad="128457" custRadScaleInc="638">
        <dgm:presLayoutVars>
          <dgm:bulletEnabled val="1"/>
        </dgm:presLayoutVars>
      </dgm:prSet>
      <dgm:spPr/>
      <dgm:t>
        <a:bodyPr/>
        <a:lstStyle/>
        <a:p>
          <a:endParaRPr lang="el-GR"/>
        </a:p>
      </dgm:t>
    </dgm:pt>
    <dgm:pt modelId="{C3A9BDFC-D875-4E21-B439-D5FA27F6757D}" type="pres">
      <dgm:prSet presAssocID="{9CA3E73D-F045-482F-8D23-D412AA420CD6}" presName="dummy" presStyleCnt="0"/>
      <dgm:spPr/>
      <dgm:t>
        <a:bodyPr/>
        <a:lstStyle/>
        <a:p>
          <a:endParaRPr lang="el-GR"/>
        </a:p>
      </dgm:t>
    </dgm:pt>
    <dgm:pt modelId="{6352EEC7-21B7-4136-9442-EE745C8442D1}" type="pres">
      <dgm:prSet presAssocID="{4A40F6F3-2438-4AB8-A5F3-569E83C59047}" presName="sibTrans" presStyleLbl="sibTrans2D1" presStyleIdx="3" presStyleCnt="4" custLinFactNeighborX="-3523" custLinFactNeighborY="-5844"/>
      <dgm:spPr/>
      <dgm:t>
        <a:bodyPr/>
        <a:lstStyle/>
        <a:p>
          <a:endParaRPr lang="el-GR"/>
        </a:p>
      </dgm:t>
    </dgm:pt>
  </dgm:ptLst>
  <dgm:cxnLst>
    <dgm:cxn modelId="{8593FE6B-41E6-4DC5-822D-FD63ABA62BDA}" type="presOf" srcId="{978A7AC9-4B80-4125-B741-3590B3E6EEA1}" destId="{265B56A6-8F15-48CC-8322-A0C1E402243F}" srcOrd="0" destOrd="0" presId="urn:microsoft.com/office/officeart/2005/8/layout/radial6"/>
    <dgm:cxn modelId="{F2457451-5E5B-433F-91B8-B6D6595BB31F}" type="presOf" srcId="{7DB93150-650E-45F0-B189-FDCC9933B1D4}" destId="{4A76563F-8702-4396-AD3E-A6DE4D1B9015}" srcOrd="0" destOrd="0" presId="urn:microsoft.com/office/officeart/2005/8/layout/radial6"/>
    <dgm:cxn modelId="{268AEE69-41F4-4C77-9838-1A3A2B2FC915}" type="presOf" srcId="{9CA3E73D-F045-482F-8D23-D412AA420CD6}" destId="{71CCDABA-D484-4EC5-8935-6F4395B9115B}" srcOrd="0" destOrd="0" presId="urn:microsoft.com/office/officeart/2005/8/layout/radial6"/>
    <dgm:cxn modelId="{6BF8D01B-421D-442C-BE92-5CFDFD8CAEB3}" type="presOf" srcId="{CD73E2C6-B9DA-458C-ADCD-D2DBDFB8D818}" destId="{B7109A51-73BA-4A9A-B8F2-48152AD57F2C}" srcOrd="0" destOrd="0" presId="urn:microsoft.com/office/officeart/2005/8/layout/radial6"/>
    <dgm:cxn modelId="{63B441C3-C3F9-4B3B-9A00-D4046986E810}" srcId="{CD73E2C6-B9DA-458C-ADCD-D2DBDFB8D818}" destId="{6150595D-B8B4-4723-A5A6-852C0BAE647C}" srcOrd="0" destOrd="0" parTransId="{DB844416-6741-4371-A4A0-A9CA5160AC9E}" sibTransId="{B7554E2A-261A-4221-B1EB-1A719FE68B7C}"/>
    <dgm:cxn modelId="{3AB8D556-D979-4488-AE75-7554C858AA1D}" type="presOf" srcId="{4A40F6F3-2438-4AB8-A5F3-569E83C59047}" destId="{6352EEC7-21B7-4136-9442-EE745C8442D1}" srcOrd="0" destOrd="0" presId="urn:microsoft.com/office/officeart/2005/8/layout/radial6"/>
    <dgm:cxn modelId="{8533BE9E-BB96-4E4A-A6A3-5B1A9C86C266}" type="presOf" srcId="{67A276FD-4A95-49EA-8B60-A9388CE25AD5}" destId="{042C06CD-6C27-4BC1-8514-3B7EC914208B}" srcOrd="0" destOrd="0" presId="urn:microsoft.com/office/officeart/2005/8/layout/radial6"/>
    <dgm:cxn modelId="{8592F7D9-B3BC-4C13-97BC-C4556AF5943C}" type="presOf" srcId="{6F7BA2B5-27FE-40DF-9FAA-616C3942DA98}" destId="{980AC6EF-FB16-4E1E-9A9B-010E7453E681}" srcOrd="0" destOrd="0" presId="urn:microsoft.com/office/officeart/2005/8/layout/radial6"/>
    <dgm:cxn modelId="{1BA1B9B0-602C-412A-86DD-2918B0BD22C5}" type="presOf" srcId="{7650B4C8-2545-4EF5-941C-656D06FF52A5}" destId="{E5096488-C14C-48FF-B4F5-DF6ADB65D426}" srcOrd="0" destOrd="0" presId="urn:microsoft.com/office/officeart/2005/8/layout/radial6"/>
    <dgm:cxn modelId="{7057144F-6E6D-402F-83C8-7E089CACC345}" type="presOf" srcId="{1BA5D629-364F-4A76-9935-5716CB6DA302}" destId="{6DDF6729-400D-4969-8D99-B54BC5B33948}" srcOrd="0" destOrd="0" presId="urn:microsoft.com/office/officeart/2005/8/layout/radial6"/>
    <dgm:cxn modelId="{9D344B37-4CC1-4A64-8B13-3E12770C2197}" srcId="{6150595D-B8B4-4723-A5A6-852C0BAE647C}" destId="{7DB93150-650E-45F0-B189-FDCC9933B1D4}" srcOrd="1" destOrd="0" parTransId="{F2DE8F95-1C25-48CB-B96E-7B7AC965F21E}" sibTransId="{6F7BA2B5-27FE-40DF-9FAA-616C3942DA98}"/>
    <dgm:cxn modelId="{9875FF51-3F84-46CD-841A-D165C875C9A4}" type="presOf" srcId="{6150595D-B8B4-4723-A5A6-852C0BAE647C}" destId="{1EB71BFE-42D1-471A-BDD1-8070C2B3A78C}" srcOrd="0" destOrd="0" presId="urn:microsoft.com/office/officeart/2005/8/layout/radial6"/>
    <dgm:cxn modelId="{8F8BA9C6-96E0-4AE2-BDB2-A65C0860D2E1}" srcId="{6150595D-B8B4-4723-A5A6-852C0BAE647C}" destId="{9CA3E73D-F045-482F-8D23-D412AA420CD6}" srcOrd="3" destOrd="0" parTransId="{9D969C8E-52FE-4869-AFC5-8F055B6DE77C}" sibTransId="{4A40F6F3-2438-4AB8-A5F3-569E83C59047}"/>
    <dgm:cxn modelId="{F1ACF3D2-C2A2-4257-8F86-C58DA328BA83}" srcId="{6150595D-B8B4-4723-A5A6-852C0BAE647C}" destId="{978A7AC9-4B80-4125-B741-3590B3E6EEA1}" srcOrd="2" destOrd="0" parTransId="{0F358334-AD19-4FE4-B14B-055AEAEAB054}" sibTransId="{67A276FD-4A95-49EA-8B60-A9388CE25AD5}"/>
    <dgm:cxn modelId="{644AFE90-14B0-4F06-BEEE-FC73E8B052AE}" srcId="{6150595D-B8B4-4723-A5A6-852C0BAE647C}" destId="{1BA5D629-364F-4A76-9935-5716CB6DA302}" srcOrd="0" destOrd="0" parTransId="{1F33F676-C280-423C-ADF2-50F32414E86F}" sibTransId="{7650B4C8-2545-4EF5-941C-656D06FF52A5}"/>
    <dgm:cxn modelId="{C49AEC6E-C9C4-4784-825B-A184C0A64E64}" type="presParOf" srcId="{B7109A51-73BA-4A9A-B8F2-48152AD57F2C}" destId="{1EB71BFE-42D1-471A-BDD1-8070C2B3A78C}" srcOrd="0" destOrd="0" presId="urn:microsoft.com/office/officeart/2005/8/layout/radial6"/>
    <dgm:cxn modelId="{AD7C27A7-6FE0-4E5F-9388-F6F4ADCBD32E}" type="presParOf" srcId="{B7109A51-73BA-4A9A-B8F2-48152AD57F2C}" destId="{6DDF6729-400D-4969-8D99-B54BC5B33948}" srcOrd="1" destOrd="0" presId="urn:microsoft.com/office/officeart/2005/8/layout/radial6"/>
    <dgm:cxn modelId="{ACBFE9D3-C59F-4737-AF00-44AA78D0DEB2}" type="presParOf" srcId="{B7109A51-73BA-4A9A-B8F2-48152AD57F2C}" destId="{89655420-B443-4D3C-B9A1-7BABB4C842CF}" srcOrd="2" destOrd="0" presId="urn:microsoft.com/office/officeart/2005/8/layout/radial6"/>
    <dgm:cxn modelId="{1286DE15-82BF-4325-814F-2B0DB0D32558}" type="presParOf" srcId="{B7109A51-73BA-4A9A-B8F2-48152AD57F2C}" destId="{E5096488-C14C-48FF-B4F5-DF6ADB65D426}" srcOrd="3" destOrd="0" presId="urn:microsoft.com/office/officeart/2005/8/layout/radial6"/>
    <dgm:cxn modelId="{2223EF46-3405-460C-B723-738BC04427DC}" type="presParOf" srcId="{B7109A51-73BA-4A9A-B8F2-48152AD57F2C}" destId="{4A76563F-8702-4396-AD3E-A6DE4D1B9015}" srcOrd="4" destOrd="0" presId="urn:microsoft.com/office/officeart/2005/8/layout/radial6"/>
    <dgm:cxn modelId="{EF5065E6-0A30-4940-A5B8-1AD23F159110}" type="presParOf" srcId="{B7109A51-73BA-4A9A-B8F2-48152AD57F2C}" destId="{C0924CCB-81EA-4FB2-A1AC-D3637DD39E9B}" srcOrd="5" destOrd="0" presId="urn:microsoft.com/office/officeart/2005/8/layout/radial6"/>
    <dgm:cxn modelId="{EB309FFE-6161-498D-ACCA-96148A70C956}" type="presParOf" srcId="{B7109A51-73BA-4A9A-B8F2-48152AD57F2C}" destId="{980AC6EF-FB16-4E1E-9A9B-010E7453E681}" srcOrd="6" destOrd="0" presId="urn:microsoft.com/office/officeart/2005/8/layout/radial6"/>
    <dgm:cxn modelId="{526674D9-B654-426F-A57B-5054C1FD946B}" type="presParOf" srcId="{B7109A51-73BA-4A9A-B8F2-48152AD57F2C}" destId="{265B56A6-8F15-48CC-8322-A0C1E402243F}" srcOrd="7" destOrd="0" presId="urn:microsoft.com/office/officeart/2005/8/layout/radial6"/>
    <dgm:cxn modelId="{098C7D9E-6B48-4B80-9152-7CFF2AEDBC40}" type="presParOf" srcId="{B7109A51-73BA-4A9A-B8F2-48152AD57F2C}" destId="{4440A421-501F-4225-B7C6-53B93A23EA66}" srcOrd="8" destOrd="0" presId="urn:microsoft.com/office/officeart/2005/8/layout/radial6"/>
    <dgm:cxn modelId="{3F6BF0F4-504F-4EB6-A135-DB4BE15E269F}" type="presParOf" srcId="{B7109A51-73BA-4A9A-B8F2-48152AD57F2C}" destId="{042C06CD-6C27-4BC1-8514-3B7EC914208B}" srcOrd="9" destOrd="0" presId="urn:microsoft.com/office/officeart/2005/8/layout/radial6"/>
    <dgm:cxn modelId="{7945C348-4829-4FF5-8B00-7B9FCECF465E}" type="presParOf" srcId="{B7109A51-73BA-4A9A-B8F2-48152AD57F2C}" destId="{71CCDABA-D484-4EC5-8935-6F4395B9115B}" srcOrd="10" destOrd="0" presId="urn:microsoft.com/office/officeart/2005/8/layout/radial6"/>
    <dgm:cxn modelId="{5753B312-7898-45F4-A8BF-8501164DFE8A}" type="presParOf" srcId="{B7109A51-73BA-4A9A-B8F2-48152AD57F2C}" destId="{C3A9BDFC-D875-4E21-B439-D5FA27F6757D}" srcOrd="11" destOrd="0" presId="urn:microsoft.com/office/officeart/2005/8/layout/radial6"/>
    <dgm:cxn modelId="{34A092F2-134D-4CDB-B6E1-B92DDD0EC45F}" type="presParOf" srcId="{B7109A51-73BA-4A9A-B8F2-48152AD57F2C}" destId="{6352EEC7-21B7-4136-9442-EE745C8442D1}"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3FAA14-5F24-4B5D-B29F-53191BE0BD48}" type="doc">
      <dgm:prSet loTypeId="urn:microsoft.com/office/officeart/2005/8/layout/hierarchy2" loCatId="hierarchy" qsTypeId="urn:microsoft.com/office/officeart/2005/8/quickstyle/simple5" qsCatId="simple" csTypeId="urn:microsoft.com/office/officeart/2005/8/colors/accent0_3" csCatId="mainScheme" phldr="1"/>
      <dgm:spPr/>
      <dgm:t>
        <a:bodyPr/>
        <a:lstStyle/>
        <a:p>
          <a:endParaRPr lang="el-GR"/>
        </a:p>
      </dgm:t>
    </dgm:pt>
    <dgm:pt modelId="{E272862C-4ABF-41A4-9994-4E5217879DC6}">
      <dgm:prSet phldrT="[Κείμενο]"/>
      <dgm:spPr/>
      <dgm:t>
        <a:bodyPr/>
        <a:lstStyle/>
        <a:p>
          <a:r>
            <a:rPr lang="el-GR" dirty="0" smtClean="0"/>
            <a:t>Από το τέλος του 19 ου  αιώνα </a:t>
          </a:r>
          <a:endParaRPr lang="el-GR" dirty="0"/>
        </a:p>
      </dgm:t>
    </dgm:pt>
    <dgm:pt modelId="{9E44448A-B6B7-4A12-A9F4-1D211FE2675F}" type="parTrans" cxnId="{663528C6-D411-483C-BE10-5C2F8721F4EA}">
      <dgm:prSet/>
      <dgm:spPr/>
      <dgm:t>
        <a:bodyPr/>
        <a:lstStyle/>
        <a:p>
          <a:endParaRPr lang="el-GR"/>
        </a:p>
      </dgm:t>
    </dgm:pt>
    <dgm:pt modelId="{588F23EF-BF92-48A4-BDE4-7E132DA0D66F}" type="sibTrans" cxnId="{663528C6-D411-483C-BE10-5C2F8721F4EA}">
      <dgm:prSet/>
      <dgm:spPr/>
      <dgm:t>
        <a:bodyPr/>
        <a:lstStyle/>
        <a:p>
          <a:endParaRPr lang="el-GR"/>
        </a:p>
      </dgm:t>
    </dgm:pt>
    <dgm:pt modelId="{C6C278B9-A40C-4A92-A5B4-FDC3AE7456AB}">
      <dgm:prSet phldrT="[Κείμενο]"/>
      <dgm:spPr/>
      <dgm:t>
        <a:bodyPr/>
        <a:lstStyle/>
        <a:p>
          <a:r>
            <a:rPr lang="el-GR" dirty="0" smtClean="0"/>
            <a:t>εισβάλλει στα «αντρικά» επαγγέλματα και στις επιστήμες</a:t>
          </a:r>
          <a:endParaRPr lang="el-GR" dirty="0"/>
        </a:p>
      </dgm:t>
    </dgm:pt>
    <dgm:pt modelId="{3E7E6D7C-E70D-4C9E-8607-E9A26CF566BB}" type="parTrans" cxnId="{5DD966EA-E11A-4664-BD00-9DED3728D47D}">
      <dgm:prSet/>
      <dgm:spPr/>
      <dgm:t>
        <a:bodyPr/>
        <a:lstStyle/>
        <a:p>
          <a:endParaRPr lang="el-GR"/>
        </a:p>
      </dgm:t>
    </dgm:pt>
    <dgm:pt modelId="{48F469CA-C82C-4EDE-9A66-D1287A0B5F68}" type="sibTrans" cxnId="{5DD966EA-E11A-4664-BD00-9DED3728D47D}">
      <dgm:prSet/>
      <dgm:spPr/>
      <dgm:t>
        <a:bodyPr/>
        <a:lstStyle/>
        <a:p>
          <a:endParaRPr lang="el-GR"/>
        </a:p>
      </dgm:t>
    </dgm:pt>
    <dgm:pt modelId="{7BA507F1-4766-4E05-BB0A-C6197C69962F}">
      <dgm:prSet phldrT="[Κείμενο]"/>
      <dgm:spPr/>
      <dgm:t>
        <a:bodyPr/>
        <a:lstStyle/>
        <a:p>
          <a:r>
            <a:rPr lang="el-GR" dirty="0" smtClean="0"/>
            <a:t> αποκτάει το δικαίωμα της ψήφου </a:t>
          </a:r>
          <a:endParaRPr lang="el-GR" dirty="0"/>
        </a:p>
      </dgm:t>
    </dgm:pt>
    <dgm:pt modelId="{B50EA37A-804A-4E72-A35D-F3F1FEC66767}" type="parTrans" cxnId="{0216B779-21AB-419A-896D-F491C05D8471}">
      <dgm:prSet/>
      <dgm:spPr/>
      <dgm:t>
        <a:bodyPr/>
        <a:lstStyle/>
        <a:p>
          <a:endParaRPr lang="el-GR"/>
        </a:p>
      </dgm:t>
    </dgm:pt>
    <dgm:pt modelId="{DC374259-3BDA-4BED-8A8B-6642917760E2}" type="sibTrans" cxnId="{0216B779-21AB-419A-896D-F491C05D8471}">
      <dgm:prSet/>
      <dgm:spPr/>
      <dgm:t>
        <a:bodyPr/>
        <a:lstStyle/>
        <a:p>
          <a:endParaRPr lang="el-GR"/>
        </a:p>
      </dgm:t>
    </dgm:pt>
    <dgm:pt modelId="{CF5EFBF9-EFE7-4A10-9361-1A69EA4F4453}">
      <dgm:prSet/>
      <dgm:spPr/>
      <dgm:t>
        <a:bodyPr/>
        <a:lstStyle/>
        <a:p>
          <a:r>
            <a:rPr lang="el-GR" dirty="0" smtClean="0"/>
            <a:t> προωθείται στα δημόσια αξιώματα</a:t>
          </a:r>
          <a:endParaRPr lang="el-GR" dirty="0"/>
        </a:p>
      </dgm:t>
    </dgm:pt>
    <dgm:pt modelId="{37A76232-D953-447D-94EA-06B70AD30C86}" type="parTrans" cxnId="{99CDA6D3-AC1D-4F11-B560-F8A56F4DAB4F}">
      <dgm:prSet/>
      <dgm:spPr/>
      <dgm:t>
        <a:bodyPr/>
        <a:lstStyle/>
        <a:p>
          <a:endParaRPr lang="el-GR"/>
        </a:p>
      </dgm:t>
    </dgm:pt>
    <dgm:pt modelId="{895F1A65-49AA-4694-935C-77D7FE3B0CD1}" type="sibTrans" cxnId="{99CDA6D3-AC1D-4F11-B560-F8A56F4DAB4F}">
      <dgm:prSet/>
      <dgm:spPr/>
      <dgm:t>
        <a:bodyPr/>
        <a:lstStyle/>
        <a:p>
          <a:endParaRPr lang="el-GR"/>
        </a:p>
      </dgm:t>
    </dgm:pt>
    <dgm:pt modelId="{BE8935F6-D5B5-4314-866E-8C45E5EAE9BC}" type="pres">
      <dgm:prSet presAssocID="{163FAA14-5F24-4B5D-B29F-53191BE0BD48}" presName="diagram" presStyleCnt="0">
        <dgm:presLayoutVars>
          <dgm:chPref val="1"/>
          <dgm:dir/>
          <dgm:animOne val="branch"/>
          <dgm:animLvl val="lvl"/>
          <dgm:resizeHandles val="exact"/>
        </dgm:presLayoutVars>
      </dgm:prSet>
      <dgm:spPr/>
      <dgm:t>
        <a:bodyPr/>
        <a:lstStyle/>
        <a:p>
          <a:endParaRPr lang="el-GR"/>
        </a:p>
      </dgm:t>
    </dgm:pt>
    <dgm:pt modelId="{1E31EE47-BA1B-4375-B547-8AA7FEE899E3}" type="pres">
      <dgm:prSet presAssocID="{E272862C-4ABF-41A4-9994-4E5217879DC6}" presName="root1" presStyleCnt="0"/>
      <dgm:spPr/>
      <dgm:t>
        <a:bodyPr/>
        <a:lstStyle/>
        <a:p>
          <a:endParaRPr lang="el-GR"/>
        </a:p>
      </dgm:t>
    </dgm:pt>
    <dgm:pt modelId="{4D1B22AB-22E6-4A1B-85B0-20BA5F747992}" type="pres">
      <dgm:prSet presAssocID="{E272862C-4ABF-41A4-9994-4E5217879DC6}" presName="LevelOneTextNode" presStyleLbl="node0" presStyleIdx="0" presStyleCnt="1" custScaleX="123840">
        <dgm:presLayoutVars>
          <dgm:chPref val="3"/>
        </dgm:presLayoutVars>
      </dgm:prSet>
      <dgm:spPr/>
      <dgm:t>
        <a:bodyPr/>
        <a:lstStyle/>
        <a:p>
          <a:endParaRPr lang="el-GR"/>
        </a:p>
      </dgm:t>
    </dgm:pt>
    <dgm:pt modelId="{B991903B-CF6A-4312-ABE5-1471DA3ECEFD}" type="pres">
      <dgm:prSet presAssocID="{E272862C-4ABF-41A4-9994-4E5217879DC6}" presName="level2hierChild" presStyleCnt="0"/>
      <dgm:spPr/>
      <dgm:t>
        <a:bodyPr/>
        <a:lstStyle/>
        <a:p>
          <a:endParaRPr lang="el-GR"/>
        </a:p>
      </dgm:t>
    </dgm:pt>
    <dgm:pt modelId="{EEA53974-6AB1-448E-84E4-4DA44B5C0419}" type="pres">
      <dgm:prSet presAssocID="{3E7E6D7C-E70D-4C9E-8607-E9A26CF566BB}" presName="conn2-1" presStyleLbl="parChTrans1D2" presStyleIdx="0" presStyleCnt="3"/>
      <dgm:spPr/>
      <dgm:t>
        <a:bodyPr/>
        <a:lstStyle/>
        <a:p>
          <a:endParaRPr lang="el-GR"/>
        </a:p>
      </dgm:t>
    </dgm:pt>
    <dgm:pt modelId="{CA5C56FF-E13D-4D0E-A446-2F30ABB94ED9}" type="pres">
      <dgm:prSet presAssocID="{3E7E6D7C-E70D-4C9E-8607-E9A26CF566BB}" presName="connTx" presStyleLbl="parChTrans1D2" presStyleIdx="0" presStyleCnt="3"/>
      <dgm:spPr/>
      <dgm:t>
        <a:bodyPr/>
        <a:lstStyle/>
        <a:p>
          <a:endParaRPr lang="el-GR"/>
        </a:p>
      </dgm:t>
    </dgm:pt>
    <dgm:pt modelId="{C6C3DA16-56D7-4E5A-9951-39CE40E1CF2B}" type="pres">
      <dgm:prSet presAssocID="{C6C278B9-A40C-4A92-A5B4-FDC3AE7456AB}" presName="root2" presStyleCnt="0"/>
      <dgm:spPr/>
      <dgm:t>
        <a:bodyPr/>
        <a:lstStyle/>
        <a:p>
          <a:endParaRPr lang="el-GR"/>
        </a:p>
      </dgm:t>
    </dgm:pt>
    <dgm:pt modelId="{346001CB-7214-4088-A699-96BFB88B13B7}" type="pres">
      <dgm:prSet presAssocID="{C6C278B9-A40C-4A92-A5B4-FDC3AE7456AB}" presName="LevelTwoTextNode" presStyleLbl="node2" presStyleIdx="0" presStyleCnt="3">
        <dgm:presLayoutVars>
          <dgm:chPref val="3"/>
        </dgm:presLayoutVars>
      </dgm:prSet>
      <dgm:spPr/>
      <dgm:t>
        <a:bodyPr/>
        <a:lstStyle/>
        <a:p>
          <a:endParaRPr lang="el-GR"/>
        </a:p>
      </dgm:t>
    </dgm:pt>
    <dgm:pt modelId="{84809085-4C3A-4E0B-A36E-CA3A8BEB4BF2}" type="pres">
      <dgm:prSet presAssocID="{C6C278B9-A40C-4A92-A5B4-FDC3AE7456AB}" presName="level3hierChild" presStyleCnt="0"/>
      <dgm:spPr/>
      <dgm:t>
        <a:bodyPr/>
        <a:lstStyle/>
        <a:p>
          <a:endParaRPr lang="el-GR"/>
        </a:p>
      </dgm:t>
    </dgm:pt>
    <dgm:pt modelId="{71B5A51D-7494-41C9-89ED-58C111A884E1}" type="pres">
      <dgm:prSet presAssocID="{B50EA37A-804A-4E72-A35D-F3F1FEC66767}" presName="conn2-1" presStyleLbl="parChTrans1D2" presStyleIdx="1" presStyleCnt="3"/>
      <dgm:spPr/>
      <dgm:t>
        <a:bodyPr/>
        <a:lstStyle/>
        <a:p>
          <a:endParaRPr lang="el-GR"/>
        </a:p>
      </dgm:t>
    </dgm:pt>
    <dgm:pt modelId="{A9E1FA67-CE91-47A8-8922-F36BC8A1C7C3}" type="pres">
      <dgm:prSet presAssocID="{B50EA37A-804A-4E72-A35D-F3F1FEC66767}" presName="connTx" presStyleLbl="parChTrans1D2" presStyleIdx="1" presStyleCnt="3"/>
      <dgm:spPr/>
      <dgm:t>
        <a:bodyPr/>
        <a:lstStyle/>
        <a:p>
          <a:endParaRPr lang="el-GR"/>
        </a:p>
      </dgm:t>
    </dgm:pt>
    <dgm:pt modelId="{D185D1B8-8A55-49C4-AD4B-D509583213AB}" type="pres">
      <dgm:prSet presAssocID="{7BA507F1-4766-4E05-BB0A-C6197C69962F}" presName="root2" presStyleCnt="0"/>
      <dgm:spPr/>
      <dgm:t>
        <a:bodyPr/>
        <a:lstStyle/>
        <a:p>
          <a:endParaRPr lang="el-GR"/>
        </a:p>
      </dgm:t>
    </dgm:pt>
    <dgm:pt modelId="{70D7BD7B-3F8C-409F-9FEE-6474E00C9F30}" type="pres">
      <dgm:prSet presAssocID="{7BA507F1-4766-4E05-BB0A-C6197C69962F}" presName="LevelTwoTextNode" presStyleLbl="node2" presStyleIdx="1" presStyleCnt="3">
        <dgm:presLayoutVars>
          <dgm:chPref val="3"/>
        </dgm:presLayoutVars>
      </dgm:prSet>
      <dgm:spPr/>
      <dgm:t>
        <a:bodyPr/>
        <a:lstStyle/>
        <a:p>
          <a:endParaRPr lang="el-GR"/>
        </a:p>
      </dgm:t>
    </dgm:pt>
    <dgm:pt modelId="{79B4164D-942E-4844-8CF6-5C92D027A802}" type="pres">
      <dgm:prSet presAssocID="{7BA507F1-4766-4E05-BB0A-C6197C69962F}" presName="level3hierChild" presStyleCnt="0"/>
      <dgm:spPr/>
      <dgm:t>
        <a:bodyPr/>
        <a:lstStyle/>
        <a:p>
          <a:endParaRPr lang="el-GR"/>
        </a:p>
      </dgm:t>
    </dgm:pt>
    <dgm:pt modelId="{5F78297F-B17F-46C3-89EF-13865A92484C}" type="pres">
      <dgm:prSet presAssocID="{37A76232-D953-447D-94EA-06B70AD30C86}" presName="conn2-1" presStyleLbl="parChTrans1D2" presStyleIdx="2" presStyleCnt="3"/>
      <dgm:spPr/>
      <dgm:t>
        <a:bodyPr/>
        <a:lstStyle/>
        <a:p>
          <a:endParaRPr lang="el-GR"/>
        </a:p>
      </dgm:t>
    </dgm:pt>
    <dgm:pt modelId="{7E054EE2-75C1-4443-91B9-51A80B2DBC74}" type="pres">
      <dgm:prSet presAssocID="{37A76232-D953-447D-94EA-06B70AD30C86}" presName="connTx" presStyleLbl="parChTrans1D2" presStyleIdx="2" presStyleCnt="3"/>
      <dgm:spPr/>
      <dgm:t>
        <a:bodyPr/>
        <a:lstStyle/>
        <a:p>
          <a:endParaRPr lang="el-GR"/>
        </a:p>
      </dgm:t>
    </dgm:pt>
    <dgm:pt modelId="{C77891A1-6D3A-41C4-8CD5-90BE20FDFF52}" type="pres">
      <dgm:prSet presAssocID="{CF5EFBF9-EFE7-4A10-9361-1A69EA4F4453}" presName="root2" presStyleCnt="0"/>
      <dgm:spPr/>
      <dgm:t>
        <a:bodyPr/>
        <a:lstStyle/>
        <a:p>
          <a:endParaRPr lang="el-GR"/>
        </a:p>
      </dgm:t>
    </dgm:pt>
    <dgm:pt modelId="{36CDB437-C4D5-4404-A5E3-FADDE37A780C}" type="pres">
      <dgm:prSet presAssocID="{CF5EFBF9-EFE7-4A10-9361-1A69EA4F4453}" presName="LevelTwoTextNode" presStyleLbl="node2" presStyleIdx="2" presStyleCnt="3">
        <dgm:presLayoutVars>
          <dgm:chPref val="3"/>
        </dgm:presLayoutVars>
      </dgm:prSet>
      <dgm:spPr/>
      <dgm:t>
        <a:bodyPr/>
        <a:lstStyle/>
        <a:p>
          <a:endParaRPr lang="el-GR"/>
        </a:p>
      </dgm:t>
    </dgm:pt>
    <dgm:pt modelId="{6C837CC2-C16D-4FA8-9BE7-E6A89268207C}" type="pres">
      <dgm:prSet presAssocID="{CF5EFBF9-EFE7-4A10-9361-1A69EA4F4453}" presName="level3hierChild" presStyleCnt="0"/>
      <dgm:spPr/>
      <dgm:t>
        <a:bodyPr/>
        <a:lstStyle/>
        <a:p>
          <a:endParaRPr lang="el-GR"/>
        </a:p>
      </dgm:t>
    </dgm:pt>
  </dgm:ptLst>
  <dgm:cxnLst>
    <dgm:cxn modelId="{0216B779-21AB-419A-896D-F491C05D8471}" srcId="{E272862C-4ABF-41A4-9994-4E5217879DC6}" destId="{7BA507F1-4766-4E05-BB0A-C6197C69962F}" srcOrd="1" destOrd="0" parTransId="{B50EA37A-804A-4E72-A35D-F3F1FEC66767}" sibTransId="{DC374259-3BDA-4BED-8A8B-6642917760E2}"/>
    <dgm:cxn modelId="{FD834E9C-D5A8-4CAA-ABD2-4ADBA9232911}" type="presOf" srcId="{B50EA37A-804A-4E72-A35D-F3F1FEC66767}" destId="{A9E1FA67-CE91-47A8-8922-F36BC8A1C7C3}" srcOrd="1" destOrd="0" presId="urn:microsoft.com/office/officeart/2005/8/layout/hierarchy2"/>
    <dgm:cxn modelId="{5DD966EA-E11A-4664-BD00-9DED3728D47D}" srcId="{E272862C-4ABF-41A4-9994-4E5217879DC6}" destId="{C6C278B9-A40C-4A92-A5B4-FDC3AE7456AB}" srcOrd="0" destOrd="0" parTransId="{3E7E6D7C-E70D-4C9E-8607-E9A26CF566BB}" sibTransId="{48F469CA-C82C-4EDE-9A66-D1287A0B5F68}"/>
    <dgm:cxn modelId="{0880E032-077E-4CA1-83DE-1DF36F3DD9B3}" type="presOf" srcId="{B50EA37A-804A-4E72-A35D-F3F1FEC66767}" destId="{71B5A51D-7494-41C9-89ED-58C111A884E1}" srcOrd="0" destOrd="0" presId="urn:microsoft.com/office/officeart/2005/8/layout/hierarchy2"/>
    <dgm:cxn modelId="{738F4E6B-7E56-4CBE-91E8-30108D974330}" type="presOf" srcId="{3E7E6D7C-E70D-4C9E-8607-E9A26CF566BB}" destId="{CA5C56FF-E13D-4D0E-A446-2F30ABB94ED9}" srcOrd="1" destOrd="0" presId="urn:microsoft.com/office/officeart/2005/8/layout/hierarchy2"/>
    <dgm:cxn modelId="{E25C13D1-5C06-41D9-AEC8-D183C0D5CE58}" type="presOf" srcId="{37A76232-D953-447D-94EA-06B70AD30C86}" destId="{5F78297F-B17F-46C3-89EF-13865A92484C}" srcOrd="0" destOrd="0" presId="urn:microsoft.com/office/officeart/2005/8/layout/hierarchy2"/>
    <dgm:cxn modelId="{99CDA6D3-AC1D-4F11-B560-F8A56F4DAB4F}" srcId="{E272862C-4ABF-41A4-9994-4E5217879DC6}" destId="{CF5EFBF9-EFE7-4A10-9361-1A69EA4F4453}" srcOrd="2" destOrd="0" parTransId="{37A76232-D953-447D-94EA-06B70AD30C86}" sibTransId="{895F1A65-49AA-4694-935C-77D7FE3B0CD1}"/>
    <dgm:cxn modelId="{F5286B2F-38B7-43A1-AFB0-0052BD1F6808}" type="presOf" srcId="{3E7E6D7C-E70D-4C9E-8607-E9A26CF566BB}" destId="{EEA53974-6AB1-448E-84E4-4DA44B5C0419}" srcOrd="0" destOrd="0" presId="urn:microsoft.com/office/officeart/2005/8/layout/hierarchy2"/>
    <dgm:cxn modelId="{EEAE74F2-58D0-4105-AB0A-36BE8426FB3C}" type="presOf" srcId="{E272862C-4ABF-41A4-9994-4E5217879DC6}" destId="{4D1B22AB-22E6-4A1B-85B0-20BA5F747992}" srcOrd="0" destOrd="0" presId="urn:microsoft.com/office/officeart/2005/8/layout/hierarchy2"/>
    <dgm:cxn modelId="{81CE4FDF-AC5D-4534-9CC8-4BE6137D0881}" type="presOf" srcId="{37A76232-D953-447D-94EA-06B70AD30C86}" destId="{7E054EE2-75C1-4443-91B9-51A80B2DBC74}" srcOrd="1" destOrd="0" presId="urn:microsoft.com/office/officeart/2005/8/layout/hierarchy2"/>
    <dgm:cxn modelId="{8A32617C-0983-4E86-9728-0B18C7F07F2F}" type="presOf" srcId="{163FAA14-5F24-4B5D-B29F-53191BE0BD48}" destId="{BE8935F6-D5B5-4314-866E-8C45E5EAE9BC}" srcOrd="0" destOrd="0" presId="urn:microsoft.com/office/officeart/2005/8/layout/hierarchy2"/>
    <dgm:cxn modelId="{CA5417D5-0C29-43D3-9AA6-17467F2255D7}" type="presOf" srcId="{7BA507F1-4766-4E05-BB0A-C6197C69962F}" destId="{70D7BD7B-3F8C-409F-9FEE-6474E00C9F30}" srcOrd="0" destOrd="0" presId="urn:microsoft.com/office/officeart/2005/8/layout/hierarchy2"/>
    <dgm:cxn modelId="{BFBF9A6E-912D-4FFF-AE29-88F34044E367}" type="presOf" srcId="{C6C278B9-A40C-4A92-A5B4-FDC3AE7456AB}" destId="{346001CB-7214-4088-A699-96BFB88B13B7}" srcOrd="0" destOrd="0" presId="urn:microsoft.com/office/officeart/2005/8/layout/hierarchy2"/>
    <dgm:cxn modelId="{663528C6-D411-483C-BE10-5C2F8721F4EA}" srcId="{163FAA14-5F24-4B5D-B29F-53191BE0BD48}" destId="{E272862C-4ABF-41A4-9994-4E5217879DC6}" srcOrd="0" destOrd="0" parTransId="{9E44448A-B6B7-4A12-A9F4-1D211FE2675F}" sibTransId="{588F23EF-BF92-48A4-BDE4-7E132DA0D66F}"/>
    <dgm:cxn modelId="{2ECB44F8-1BA5-4175-8323-A35A3B991C1F}" type="presOf" srcId="{CF5EFBF9-EFE7-4A10-9361-1A69EA4F4453}" destId="{36CDB437-C4D5-4404-A5E3-FADDE37A780C}" srcOrd="0" destOrd="0" presId="urn:microsoft.com/office/officeart/2005/8/layout/hierarchy2"/>
    <dgm:cxn modelId="{67A5451D-6890-4708-89D9-B7783C8769D0}" type="presParOf" srcId="{BE8935F6-D5B5-4314-866E-8C45E5EAE9BC}" destId="{1E31EE47-BA1B-4375-B547-8AA7FEE899E3}" srcOrd="0" destOrd="0" presId="urn:microsoft.com/office/officeart/2005/8/layout/hierarchy2"/>
    <dgm:cxn modelId="{35183EF7-7C48-45D5-A741-710615B7D545}" type="presParOf" srcId="{1E31EE47-BA1B-4375-B547-8AA7FEE899E3}" destId="{4D1B22AB-22E6-4A1B-85B0-20BA5F747992}" srcOrd="0" destOrd="0" presId="urn:microsoft.com/office/officeart/2005/8/layout/hierarchy2"/>
    <dgm:cxn modelId="{DF86ADC0-7F54-46BE-8FA8-CB8E991A6C06}" type="presParOf" srcId="{1E31EE47-BA1B-4375-B547-8AA7FEE899E3}" destId="{B991903B-CF6A-4312-ABE5-1471DA3ECEFD}" srcOrd="1" destOrd="0" presId="urn:microsoft.com/office/officeart/2005/8/layout/hierarchy2"/>
    <dgm:cxn modelId="{4AC23914-5FDB-4B02-BE7A-5F444AFC6817}" type="presParOf" srcId="{B991903B-CF6A-4312-ABE5-1471DA3ECEFD}" destId="{EEA53974-6AB1-448E-84E4-4DA44B5C0419}" srcOrd="0" destOrd="0" presId="urn:microsoft.com/office/officeart/2005/8/layout/hierarchy2"/>
    <dgm:cxn modelId="{C44C7FCE-8E80-484A-999F-84E8FE52FDC5}" type="presParOf" srcId="{EEA53974-6AB1-448E-84E4-4DA44B5C0419}" destId="{CA5C56FF-E13D-4D0E-A446-2F30ABB94ED9}" srcOrd="0" destOrd="0" presId="urn:microsoft.com/office/officeart/2005/8/layout/hierarchy2"/>
    <dgm:cxn modelId="{E7E354E9-2B83-4EF0-AFA1-95CE2D116519}" type="presParOf" srcId="{B991903B-CF6A-4312-ABE5-1471DA3ECEFD}" destId="{C6C3DA16-56D7-4E5A-9951-39CE40E1CF2B}" srcOrd="1" destOrd="0" presId="urn:microsoft.com/office/officeart/2005/8/layout/hierarchy2"/>
    <dgm:cxn modelId="{EB8D07FF-B719-405B-861A-835D0B8C4E84}" type="presParOf" srcId="{C6C3DA16-56D7-4E5A-9951-39CE40E1CF2B}" destId="{346001CB-7214-4088-A699-96BFB88B13B7}" srcOrd="0" destOrd="0" presId="urn:microsoft.com/office/officeart/2005/8/layout/hierarchy2"/>
    <dgm:cxn modelId="{DB2C11A2-E4E9-44CC-9367-93B6F7CBF543}" type="presParOf" srcId="{C6C3DA16-56D7-4E5A-9951-39CE40E1CF2B}" destId="{84809085-4C3A-4E0B-A36E-CA3A8BEB4BF2}" srcOrd="1" destOrd="0" presId="urn:microsoft.com/office/officeart/2005/8/layout/hierarchy2"/>
    <dgm:cxn modelId="{04E1E89B-9C2D-4124-8726-FB08D297EA29}" type="presParOf" srcId="{B991903B-CF6A-4312-ABE5-1471DA3ECEFD}" destId="{71B5A51D-7494-41C9-89ED-58C111A884E1}" srcOrd="2" destOrd="0" presId="urn:microsoft.com/office/officeart/2005/8/layout/hierarchy2"/>
    <dgm:cxn modelId="{7B31F898-4949-4CBA-93F2-5088510EAC60}" type="presParOf" srcId="{71B5A51D-7494-41C9-89ED-58C111A884E1}" destId="{A9E1FA67-CE91-47A8-8922-F36BC8A1C7C3}" srcOrd="0" destOrd="0" presId="urn:microsoft.com/office/officeart/2005/8/layout/hierarchy2"/>
    <dgm:cxn modelId="{0989FBE5-B396-4129-B0E7-CB03FC43984D}" type="presParOf" srcId="{B991903B-CF6A-4312-ABE5-1471DA3ECEFD}" destId="{D185D1B8-8A55-49C4-AD4B-D509583213AB}" srcOrd="3" destOrd="0" presId="urn:microsoft.com/office/officeart/2005/8/layout/hierarchy2"/>
    <dgm:cxn modelId="{0F3D6CD1-3F98-4424-BBD6-B08B0DF69562}" type="presParOf" srcId="{D185D1B8-8A55-49C4-AD4B-D509583213AB}" destId="{70D7BD7B-3F8C-409F-9FEE-6474E00C9F30}" srcOrd="0" destOrd="0" presId="urn:microsoft.com/office/officeart/2005/8/layout/hierarchy2"/>
    <dgm:cxn modelId="{1D298E0B-98DC-4CDB-A97D-1B1A0B6C8E2C}" type="presParOf" srcId="{D185D1B8-8A55-49C4-AD4B-D509583213AB}" destId="{79B4164D-942E-4844-8CF6-5C92D027A802}" srcOrd="1" destOrd="0" presId="urn:microsoft.com/office/officeart/2005/8/layout/hierarchy2"/>
    <dgm:cxn modelId="{DABA208A-134C-47CE-BF4E-50A66AA57D73}" type="presParOf" srcId="{B991903B-CF6A-4312-ABE5-1471DA3ECEFD}" destId="{5F78297F-B17F-46C3-89EF-13865A92484C}" srcOrd="4" destOrd="0" presId="urn:microsoft.com/office/officeart/2005/8/layout/hierarchy2"/>
    <dgm:cxn modelId="{9B33EF36-4F65-4697-B579-00C3C37DAB72}" type="presParOf" srcId="{5F78297F-B17F-46C3-89EF-13865A92484C}" destId="{7E054EE2-75C1-4443-91B9-51A80B2DBC74}" srcOrd="0" destOrd="0" presId="urn:microsoft.com/office/officeart/2005/8/layout/hierarchy2"/>
    <dgm:cxn modelId="{383B6B64-2550-46C2-ACA7-BAFD787DCE1C}" type="presParOf" srcId="{B991903B-CF6A-4312-ABE5-1471DA3ECEFD}" destId="{C77891A1-6D3A-41C4-8CD5-90BE20FDFF52}" srcOrd="5" destOrd="0" presId="urn:microsoft.com/office/officeart/2005/8/layout/hierarchy2"/>
    <dgm:cxn modelId="{84B34252-778D-4C55-B077-CC8A72005710}" type="presParOf" srcId="{C77891A1-6D3A-41C4-8CD5-90BE20FDFF52}" destId="{36CDB437-C4D5-4404-A5E3-FADDE37A780C}" srcOrd="0" destOrd="0" presId="urn:microsoft.com/office/officeart/2005/8/layout/hierarchy2"/>
    <dgm:cxn modelId="{DD26FE07-09F3-4EF1-97ED-34D0CC96AE4F}" type="presParOf" srcId="{C77891A1-6D3A-41C4-8CD5-90BE20FDFF52}" destId="{6C837CC2-C16D-4FA8-9BE7-E6A89268207C}" srcOrd="1" destOrd="0" presId="urn:microsoft.com/office/officeart/2005/8/layout/hierarchy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0CB721-3241-402F-BADE-D190E700643D}">
      <dsp:nvSpPr>
        <dsp:cNvPr id="0" name=""/>
        <dsp:cNvSpPr/>
      </dsp:nvSpPr>
      <dsp:spPr>
        <a:xfrm>
          <a:off x="69018" y="0"/>
          <a:ext cx="1457141" cy="4572000"/>
        </a:xfrm>
        <a:prstGeom prst="roundRect">
          <a:avLst>
            <a:gd name="adj" fmla="val 10000"/>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kern="1200" dirty="0" err="1" smtClean="0"/>
            <a:t>Ι.Καποδίστριας</a:t>
          </a:r>
          <a:r>
            <a:rPr lang="el-GR" sz="1400" kern="1200" dirty="0" smtClean="0"/>
            <a:t>  (</a:t>
          </a:r>
          <a:r>
            <a:rPr lang="el-GR" sz="1400" kern="1200" dirty="0" smtClean="0"/>
            <a:t>1828-1831)</a:t>
          </a:r>
          <a:endParaRPr lang="el-GR" sz="1400" kern="1200" dirty="0"/>
        </a:p>
      </dsp:txBody>
      <dsp:txXfrm>
        <a:off x="69018" y="1828800"/>
        <a:ext cx="1457141" cy="1828800"/>
      </dsp:txXfrm>
    </dsp:sp>
    <dsp:sp modelId="{B737BA26-79A3-45FE-9CD8-56DDA7A4A871}">
      <dsp:nvSpPr>
        <dsp:cNvPr id="0" name=""/>
        <dsp:cNvSpPr/>
      </dsp:nvSpPr>
      <dsp:spPr>
        <a:xfrm>
          <a:off x="40749" y="274320"/>
          <a:ext cx="1513678" cy="1522476"/>
        </a:xfrm>
        <a:prstGeom prst="ellipse">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8AA22-898C-4D5F-896A-274F46FC8829}">
      <dsp:nvSpPr>
        <dsp:cNvPr id="0" name=""/>
        <dsp:cNvSpPr/>
      </dsp:nvSpPr>
      <dsp:spPr>
        <a:xfrm>
          <a:off x="1602737" y="0"/>
          <a:ext cx="1610296" cy="4572000"/>
        </a:xfrm>
        <a:prstGeom prst="roundRect">
          <a:avLst>
            <a:gd name="adj" fmla="val 10000"/>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kern="1200" dirty="0" smtClean="0"/>
            <a:t>Όθωνας (1835-1843)</a:t>
          </a:r>
          <a:endParaRPr lang="el-GR" sz="1400" kern="1200" dirty="0"/>
        </a:p>
      </dsp:txBody>
      <dsp:txXfrm>
        <a:off x="1602737" y="1828800"/>
        <a:ext cx="1610296" cy="1828800"/>
      </dsp:txXfrm>
    </dsp:sp>
    <dsp:sp modelId="{EFCE92F9-2EA9-477D-8539-A4D7FC8F9069}">
      <dsp:nvSpPr>
        <dsp:cNvPr id="0" name=""/>
        <dsp:cNvSpPr/>
      </dsp:nvSpPr>
      <dsp:spPr>
        <a:xfrm>
          <a:off x="1651046" y="274320"/>
          <a:ext cx="1513678" cy="1522476"/>
        </a:xfrm>
        <a:prstGeom prst="ellipse">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36AA44-1991-4BC2-A34B-5A2455DF5B7D}">
      <dsp:nvSpPr>
        <dsp:cNvPr id="0" name=""/>
        <dsp:cNvSpPr/>
      </dsp:nvSpPr>
      <dsp:spPr>
        <a:xfrm>
          <a:off x="3261342" y="0"/>
          <a:ext cx="1610296" cy="4572000"/>
        </a:xfrm>
        <a:prstGeom prst="roundRect">
          <a:avLst>
            <a:gd name="adj" fmla="val 10000"/>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kern="1200" dirty="0" smtClean="0"/>
            <a:t>Γεώργιος Α΄ (1863-1913)</a:t>
          </a:r>
          <a:endParaRPr lang="el-GR" sz="1400" kern="1200" dirty="0"/>
        </a:p>
      </dsp:txBody>
      <dsp:txXfrm>
        <a:off x="3261342" y="1828800"/>
        <a:ext cx="1610296" cy="1828800"/>
      </dsp:txXfrm>
    </dsp:sp>
    <dsp:sp modelId="{3C4D792C-642C-4DCD-AC01-D82043A55F52}">
      <dsp:nvSpPr>
        <dsp:cNvPr id="0" name=""/>
        <dsp:cNvSpPr/>
      </dsp:nvSpPr>
      <dsp:spPr>
        <a:xfrm>
          <a:off x="3309651" y="274320"/>
          <a:ext cx="1513678" cy="1522476"/>
        </a:xfrm>
        <a:prstGeom prst="ellipse">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3EC984-8FE4-4FD6-93C2-3EF49BA26337}">
      <dsp:nvSpPr>
        <dsp:cNvPr id="0" name=""/>
        <dsp:cNvSpPr/>
      </dsp:nvSpPr>
      <dsp:spPr>
        <a:xfrm>
          <a:off x="4919948" y="0"/>
          <a:ext cx="1610296" cy="4572000"/>
        </a:xfrm>
        <a:prstGeom prst="roundRect">
          <a:avLst>
            <a:gd name="adj" fmla="val 10000"/>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kern="1200" dirty="0" smtClean="0"/>
            <a:t>Χ. Τρικούπης (1875-1894)</a:t>
          </a:r>
          <a:endParaRPr lang="el-GR" sz="1400" kern="1200" dirty="0"/>
        </a:p>
      </dsp:txBody>
      <dsp:txXfrm>
        <a:off x="4919948" y="1828800"/>
        <a:ext cx="1610296" cy="1828800"/>
      </dsp:txXfrm>
    </dsp:sp>
    <dsp:sp modelId="{67469030-2E20-42EA-9B73-51811C7854DA}">
      <dsp:nvSpPr>
        <dsp:cNvPr id="0" name=""/>
        <dsp:cNvSpPr/>
      </dsp:nvSpPr>
      <dsp:spPr>
        <a:xfrm>
          <a:off x="4968257" y="274320"/>
          <a:ext cx="1513678" cy="1522476"/>
        </a:xfrm>
        <a:prstGeom prst="ellipse">
          <a:avLst/>
        </a:prstGeom>
        <a:blipFill rotWithShape="0">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DCC82E-2E8F-4EE9-836E-0F111675E9FF}">
      <dsp:nvSpPr>
        <dsp:cNvPr id="0" name=""/>
        <dsp:cNvSpPr/>
      </dsp:nvSpPr>
      <dsp:spPr>
        <a:xfrm>
          <a:off x="6578553" y="0"/>
          <a:ext cx="1610296" cy="4572000"/>
        </a:xfrm>
        <a:prstGeom prst="roundRect">
          <a:avLst>
            <a:gd name="adj" fmla="val 10000"/>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kern="1200" dirty="0" smtClean="0"/>
            <a:t>Ελ. Βενιζέλος (1910- 1936)</a:t>
          </a:r>
          <a:endParaRPr lang="el-GR" sz="1400" kern="1200" dirty="0"/>
        </a:p>
      </dsp:txBody>
      <dsp:txXfrm>
        <a:off x="6578553" y="1828800"/>
        <a:ext cx="1610296" cy="1828800"/>
      </dsp:txXfrm>
    </dsp:sp>
    <dsp:sp modelId="{1DEFBAF3-D41B-45BF-A74B-AE5EECBC291C}">
      <dsp:nvSpPr>
        <dsp:cNvPr id="0" name=""/>
        <dsp:cNvSpPr/>
      </dsp:nvSpPr>
      <dsp:spPr>
        <a:xfrm>
          <a:off x="6626862" y="274320"/>
          <a:ext cx="1513678" cy="1522476"/>
        </a:xfrm>
        <a:prstGeom prst="ellipse">
          <a:avLst/>
        </a:prstGeom>
        <a:blipFill rotWithShape="0">
          <a:blip xmlns:r="http://schemas.openxmlformats.org/officeDocument/2006/relationships" r:embed="rId5"/>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A57A2-D2C9-47CA-BA9F-FF3CC3FFBD24}">
      <dsp:nvSpPr>
        <dsp:cNvPr id="0" name=""/>
        <dsp:cNvSpPr/>
      </dsp:nvSpPr>
      <dsp:spPr>
        <a:xfrm>
          <a:off x="373195" y="3657600"/>
          <a:ext cx="7483209" cy="685800"/>
        </a:xfrm>
        <a:prstGeom prst="leftRight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E81DB7-2A1D-4441-8846-C4556EA73A3A}">
      <dsp:nvSpPr>
        <dsp:cNvPr id="0" name=""/>
        <dsp:cNvSpPr/>
      </dsp:nvSpPr>
      <dsp:spPr>
        <a:xfrm>
          <a:off x="0" y="3981724"/>
          <a:ext cx="8507412" cy="1306890"/>
        </a:xfrm>
        <a:prstGeom prst="rect">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l-GR" sz="2500" kern="1200" dirty="0" smtClean="0"/>
            <a:t>ΓΕΩΡΓΙΟΣ  Α΄</a:t>
          </a:r>
          <a:endParaRPr lang="el-GR" sz="2500" kern="1200" dirty="0"/>
        </a:p>
      </dsp:txBody>
      <dsp:txXfrm>
        <a:off x="0" y="3981724"/>
        <a:ext cx="8507412" cy="705721"/>
      </dsp:txXfrm>
    </dsp:sp>
    <dsp:sp modelId="{5493DB34-83EA-4DCD-88EC-CFEB8F006E7F}">
      <dsp:nvSpPr>
        <dsp:cNvPr id="0" name=""/>
        <dsp:cNvSpPr/>
      </dsp:nvSpPr>
      <dsp:spPr>
        <a:xfrm>
          <a:off x="0" y="4661307"/>
          <a:ext cx="4253705" cy="60116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Κατάργηση Διδασκαλείου Αρρένων</a:t>
          </a:r>
          <a:endParaRPr lang="el-GR" sz="2000" kern="1200" dirty="0"/>
        </a:p>
      </dsp:txBody>
      <dsp:txXfrm>
        <a:off x="0" y="4661307"/>
        <a:ext cx="4253705" cy="601169"/>
      </dsp:txXfrm>
    </dsp:sp>
    <dsp:sp modelId="{0DB83122-8032-4A74-AD60-B7080CC720AD}">
      <dsp:nvSpPr>
        <dsp:cNvPr id="0" name=""/>
        <dsp:cNvSpPr/>
      </dsp:nvSpPr>
      <dsp:spPr>
        <a:xfrm>
          <a:off x="4253706" y="4661307"/>
          <a:ext cx="4253705" cy="60116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Σύλλογος «περί </a:t>
          </a:r>
          <a:r>
            <a:rPr lang="el-GR" sz="2000" kern="1200" dirty="0" err="1" smtClean="0"/>
            <a:t>διάδοσιν</a:t>
          </a:r>
          <a:r>
            <a:rPr lang="el-GR" sz="2000" kern="1200" dirty="0" smtClean="0"/>
            <a:t> των ελληνικών γραμμάτων»</a:t>
          </a:r>
          <a:endParaRPr lang="el-GR" sz="2000" kern="1200" dirty="0"/>
        </a:p>
      </dsp:txBody>
      <dsp:txXfrm>
        <a:off x="4253706" y="4661307"/>
        <a:ext cx="4253705" cy="601169"/>
      </dsp:txXfrm>
    </dsp:sp>
    <dsp:sp modelId="{B4C78CF4-A19E-41D4-B69D-AA44B54B8C75}">
      <dsp:nvSpPr>
        <dsp:cNvPr id="0" name=""/>
        <dsp:cNvSpPr/>
      </dsp:nvSpPr>
      <dsp:spPr>
        <a:xfrm rot="10800000">
          <a:off x="0" y="1991329"/>
          <a:ext cx="8507412" cy="2009998"/>
        </a:xfrm>
        <a:prstGeom prst="upArrowCallout">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l-GR" sz="2500" kern="1200" dirty="0" smtClean="0"/>
            <a:t>ΟΘΩΝΑΣ</a:t>
          </a:r>
          <a:endParaRPr lang="el-GR" sz="2500" kern="1200" dirty="0"/>
        </a:p>
      </dsp:txBody>
      <dsp:txXfrm>
        <a:off x="0" y="1991329"/>
        <a:ext cx="8507412" cy="705509"/>
      </dsp:txXfrm>
    </dsp:sp>
    <dsp:sp modelId="{B569EED5-D62E-43B9-801B-5C6B0CEFB807}">
      <dsp:nvSpPr>
        <dsp:cNvPr id="0" name=""/>
        <dsp:cNvSpPr/>
      </dsp:nvSpPr>
      <dsp:spPr>
        <a:xfrm>
          <a:off x="4154" y="2696838"/>
          <a:ext cx="2833034"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Διδασκαλείο Αρρένων</a:t>
          </a:r>
          <a:endParaRPr lang="el-GR" sz="2000" kern="1200" dirty="0"/>
        </a:p>
      </dsp:txBody>
      <dsp:txXfrm>
        <a:off x="4154" y="2696838"/>
        <a:ext cx="2833034" cy="600989"/>
      </dsp:txXfrm>
    </dsp:sp>
    <dsp:sp modelId="{7BCE07A6-9A56-4C99-A14D-816E4C2075F9}">
      <dsp:nvSpPr>
        <dsp:cNvPr id="0" name=""/>
        <dsp:cNvSpPr/>
      </dsp:nvSpPr>
      <dsp:spPr>
        <a:xfrm>
          <a:off x="2837188" y="2696838"/>
          <a:ext cx="2833034"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Πρώτο Πανεπιστήμιο στην Αθήνα</a:t>
          </a:r>
          <a:endParaRPr lang="el-GR" sz="2000" kern="1200" dirty="0"/>
        </a:p>
      </dsp:txBody>
      <dsp:txXfrm>
        <a:off x="2837188" y="2696838"/>
        <a:ext cx="2833034" cy="600989"/>
      </dsp:txXfrm>
    </dsp:sp>
    <dsp:sp modelId="{85232BB9-CD26-41CB-98F8-ADB5D059E307}">
      <dsp:nvSpPr>
        <dsp:cNvPr id="0" name=""/>
        <dsp:cNvSpPr/>
      </dsp:nvSpPr>
      <dsp:spPr>
        <a:xfrm>
          <a:off x="5670223" y="2696838"/>
          <a:ext cx="2833034"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Πολυτεχνικό Σχολείο</a:t>
          </a:r>
          <a:endParaRPr lang="el-GR" sz="2000" kern="1200" dirty="0"/>
        </a:p>
      </dsp:txBody>
      <dsp:txXfrm>
        <a:off x="5670223" y="2696838"/>
        <a:ext cx="2833034" cy="600989"/>
      </dsp:txXfrm>
    </dsp:sp>
    <dsp:sp modelId="{983C6F8D-ABCD-43B7-BDA9-F01972A335C7}">
      <dsp:nvSpPr>
        <dsp:cNvPr id="0" name=""/>
        <dsp:cNvSpPr/>
      </dsp:nvSpPr>
      <dsp:spPr>
        <a:xfrm rot="10800000">
          <a:off x="0" y="934"/>
          <a:ext cx="8507412" cy="2009998"/>
        </a:xfrm>
        <a:prstGeom prst="upArrowCallout">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l-GR" sz="2500" kern="1200" dirty="0" smtClean="0"/>
            <a:t>Ι. ΚΑΠΟΔΙΣΤΡΙΑΣ</a:t>
          </a:r>
          <a:endParaRPr lang="el-GR" sz="2500" kern="1200" dirty="0"/>
        </a:p>
      </dsp:txBody>
      <dsp:txXfrm>
        <a:off x="0" y="934"/>
        <a:ext cx="8507412" cy="705509"/>
      </dsp:txXfrm>
    </dsp:sp>
    <dsp:sp modelId="{14DF8B96-D1CB-4FE0-96E4-F80CEAE2A2F1}">
      <dsp:nvSpPr>
        <dsp:cNvPr id="0" name=""/>
        <dsp:cNvSpPr/>
      </dsp:nvSpPr>
      <dsp:spPr>
        <a:xfrm>
          <a:off x="0" y="706444"/>
          <a:ext cx="2126852"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Ορφανοτροφείο Αίγινας</a:t>
          </a:r>
          <a:endParaRPr lang="el-GR" sz="2000" kern="1200" dirty="0"/>
        </a:p>
      </dsp:txBody>
      <dsp:txXfrm>
        <a:off x="0" y="706444"/>
        <a:ext cx="2126852" cy="600989"/>
      </dsp:txXfrm>
    </dsp:sp>
    <dsp:sp modelId="{6444570A-F8B6-43AE-B4DB-B45DAA6E8680}">
      <dsp:nvSpPr>
        <dsp:cNvPr id="0" name=""/>
        <dsp:cNvSpPr/>
      </dsp:nvSpPr>
      <dsp:spPr>
        <a:xfrm>
          <a:off x="2126853" y="706444"/>
          <a:ext cx="2126852"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Πρότυπο Σχολείο</a:t>
          </a:r>
          <a:endParaRPr lang="el-GR" sz="2000" kern="1200" dirty="0"/>
        </a:p>
      </dsp:txBody>
      <dsp:txXfrm>
        <a:off x="2126853" y="706444"/>
        <a:ext cx="2126852" cy="600989"/>
      </dsp:txXfrm>
    </dsp:sp>
    <dsp:sp modelId="{B5B0218D-A30E-4A63-813A-241E584F2674}">
      <dsp:nvSpPr>
        <dsp:cNvPr id="0" name=""/>
        <dsp:cNvSpPr/>
      </dsp:nvSpPr>
      <dsp:spPr>
        <a:xfrm>
          <a:off x="4253706" y="706444"/>
          <a:ext cx="2126852"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Κεντρικό Σχολείο</a:t>
          </a:r>
          <a:endParaRPr lang="el-GR" sz="2000" kern="1200" dirty="0"/>
        </a:p>
      </dsp:txBody>
      <dsp:txXfrm>
        <a:off x="4253706" y="706444"/>
        <a:ext cx="2126852" cy="600989"/>
      </dsp:txXfrm>
    </dsp:sp>
    <dsp:sp modelId="{9B3B9F78-044F-4983-BCB9-B0F76F459957}">
      <dsp:nvSpPr>
        <dsp:cNvPr id="0" name=""/>
        <dsp:cNvSpPr/>
      </dsp:nvSpPr>
      <dsp:spPr>
        <a:xfrm>
          <a:off x="6380559" y="706444"/>
          <a:ext cx="2126852" cy="60098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l-GR" sz="2000" kern="1200" dirty="0" smtClean="0"/>
            <a:t>Πρότυπο Αγροκήπιο</a:t>
          </a:r>
          <a:endParaRPr lang="el-GR" sz="2000" kern="1200" dirty="0"/>
        </a:p>
      </dsp:txBody>
      <dsp:txXfrm>
        <a:off x="6380559" y="706444"/>
        <a:ext cx="2126852" cy="60098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6F9A66-8BD0-48B4-A653-10FA1329F38E}">
      <dsp:nvSpPr>
        <dsp:cNvPr id="0" name=""/>
        <dsp:cNvSpPr/>
      </dsp:nvSpPr>
      <dsp:spPr>
        <a:xfrm>
          <a:off x="0" y="2086110"/>
          <a:ext cx="8229600" cy="1368714"/>
        </a:xfrm>
        <a:prstGeom prst="rect">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l-GR" sz="2600" kern="1200" dirty="0" smtClean="0"/>
            <a:t>ΕΛ. ΒΕΝΙΖΕΛΟΣ</a:t>
          </a:r>
          <a:endParaRPr lang="el-GR" sz="2600" kern="1200" dirty="0"/>
        </a:p>
      </dsp:txBody>
      <dsp:txXfrm>
        <a:off x="0" y="2086110"/>
        <a:ext cx="8229600" cy="739105"/>
      </dsp:txXfrm>
    </dsp:sp>
    <dsp:sp modelId="{72AF6E5A-3213-44D8-8C3B-D3FDCECDB18A}">
      <dsp:nvSpPr>
        <dsp:cNvPr id="0" name=""/>
        <dsp:cNvSpPr/>
      </dsp:nvSpPr>
      <dsp:spPr>
        <a:xfrm>
          <a:off x="0" y="2797842"/>
          <a:ext cx="4114799" cy="629608"/>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l-GR" sz="2100" kern="1200" dirty="0" smtClean="0"/>
            <a:t>Εκπαιδευτικός Όμιλος</a:t>
          </a:r>
          <a:endParaRPr lang="el-GR" sz="2100" kern="1200" dirty="0"/>
        </a:p>
      </dsp:txBody>
      <dsp:txXfrm>
        <a:off x="0" y="2797842"/>
        <a:ext cx="4114799" cy="629608"/>
      </dsp:txXfrm>
    </dsp:sp>
    <dsp:sp modelId="{D8CA69D2-7A47-4516-A72B-A626EA77E92F}">
      <dsp:nvSpPr>
        <dsp:cNvPr id="0" name=""/>
        <dsp:cNvSpPr/>
      </dsp:nvSpPr>
      <dsp:spPr>
        <a:xfrm>
          <a:off x="4114800" y="2797842"/>
          <a:ext cx="4114799" cy="629608"/>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l-GR" sz="2100" kern="1200" dirty="0" smtClean="0"/>
            <a:t>Καθιέρωση υποχρεωτικής δωρεάν εκπαίδευσης</a:t>
          </a:r>
          <a:endParaRPr lang="el-GR" sz="2100" kern="1200" dirty="0"/>
        </a:p>
      </dsp:txBody>
      <dsp:txXfrm>
        <a:off x="4114800" y="2797842"/>
        <a:ext cx="4114799" cy="629608"/>
      </dsp:txXfrm>
    </dsp:sp>
    <dsp:sp modelId="{D2DE950C-CB6F-4128-B7C9-3F0FAF67AE00}">
      <dsp:nvSpPr>
        <dsp:cNvPr id="0" name=""/>
        <dsp:cNvSpPr/>
      </dsp:nvSpPr>
      <dsp:spPr>
        <a:xfrm rot="10800000">
          <a:off x="0" y="1558"/>
          <a:ext cx="8229600" cy="2105082"/>
        </a:xfrm>
        <a:prstGeom prst="upArrowCallout">
          <a:avLst/>
        </a:prstGeom>
        <a:solidFill>
          <a:schemeClr val="tx2">
            <a:lumMod val="50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l-GR" sz="2600" kern="1200" dirty="0" smtClean="0"/>
            <a:t>Χ. ΤΡΙΚΟΥΠΗΣ </a:t>
          </a:r>
          <a:endParaRPr lang="el-GR" sz="2600" kern="1200" dirty="0"/>
        </a:p>
      </dsp:txBody>
      <dsp:txXfrm>
        <a:off x="0" y="1558"/>
        <a:ext cx="8229600" cy="738884"/>
      </dsp:txXfrm>
    </dsp:sp>
    <dsp:sp modelId="{3A3A25D6-4F09-4714-A8A8-3531A44E0A01}">
      <dsp:nvSpPr>
        <dsp:cNvPr id="0" name=""/>
        <dsp:cNvSpPr/>
      </dsp:nvSpPr>
      <dsp:spPr>
        <a:xfrm>
          <a:off x="0" y="740442"/>
          <a:ext cx="4114799" cy="62941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l-GR" sz="2100" kern="1200" dirty="0" smtClean="0"/>
            <a:t>Προγράμματα για τα δημοτικά και τα διδασκαλεία	</a:t>
          </a:r>
          <a:endParaRPr lang="el-GR" sz="2100" kern="1200" dirty="0"/>
        </a:p>
      </dsp:txBody>
      <dsp:txXfrm>
        <a:off x="0" y="740442"/>
        <a:ext cx="4114799" cy="629419"/>
      </dsp:txXfrm>
    </dsp:sp>
    <dsp:sp modelId="{2B37EF90-B8CA-42B1-92D0-48BAAA843E7A}">
      <dsp:nvSpPr>
        <dsp:cNvPr id="0" name=""/>
        <dsp:cNvSpPr/>
      </dsp:nvSpPr>
      <dsp:spPr>
        <a:xfrm>
          <a:off x="4114800" y="740442"/>
          <a:ext cx="4114799" cy="629419"/>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l-GR" sz="2100" kern="1200" dirty="0" smtClean="0"/>
            <a:t>Παιδαγωγικά συγγράμματα</a:t>
          </a:r>
          <a:endParaRPr lang="el-GR" sz="2100" kern="1200" dirty="0"/>
        </a:p>
      </dsp:txBody>
      <dsp:txXfrm>
        <a:off x="4114800" y="740442"/>
        <a:ext cx="4114799" cy="62941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18E447-60D5-433E-B6B7-200845020F5E}">
      <dsp:nvSpPr>
        <dsp:cNvPr id="0" name=""/>
        <dsp:cNvSpPr/>
      </dsp:nvSpPr>
      <dsp:spPr>
        <a:xfrm>
          <a:off x="964175" y="1691213"/>
          <a:ext cx="1760442" cy="1174215"/>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lvl="0" algn="l" defTabSz="755650">
            <a:lnSpc>
              <a:spcPct val="90000"/>
            </a:lnSpc>
            <a:spcBef>
              <a:spcPct val="0"/>
            </a:spcBef>
            <a:spcAft>
              <a:spcPct val="35000"/>
            </a:spcAft>
          </a:pPr>
          <a:r>
            <a:rPr lang="el-GR" sz="1700" kern="1200" dirty="0" smtClean="0">
              <a:solidFill>
                <a:schemeClr val="tx1"/>
              </a:solidFill>
            </a:rPr>
            <a:t>ΔΟΕ (Διδασκαλική Ομοσπονδία Ελλάδος)</a:t>
          </a:r>
          <a:endParaRPr lang="el-GR" sz="1700" kern="1200" dirty="0"/>
        </a:p>
      </dsp:txBody>
      <dsp:txXfrm>
        <a:off x="1245846" y="1691213"/>
        <a:ext cx="1478771" cy="1174215"/>
      </dsp:txXfrm>
    </dsp:sp>
    <dsp:sp modelId="{C5FE77DD-43DF-45EF-B33A-5A1E23B439DF}">
      <dsp:nvSpPr>
        <dsp:cNvPr id="0" name=""/>
        <dsp:cNvSpPr/>
      </dsp:nvSpPr>
      <dsp:spPr>
        <a:xfrm>
          <a:off x="939634" y="2755005"/>
          <a:ext cx="1760442" cy="1174215"/>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lvl="0" algn="l" defTabSz="755650">
            <a:lnSpc>
              <a:spcPct val="90000"/>
            </a:lnSpc>
            <a:spcBef>
              <a:spcPct val="0"/>
            </a:spcBef>
            <a:spcAft>
              <a:spcPct val="35000"/>
            </a:spcAft>
          </a:pPr>
          <a:r>
            <a:rPr lang="el-GR" sz="1700" kern="1200" dirty="0" smtClean="0">
              <a:solidFill>
                <a:schemeClr val="tx1"/>
              </a:solidFill>
            </a:rPr>
            <a:t>Αναγνωστικά δημοτικού στην ελληνική γλώσσα</a:t>
          </a:r>
          <a:endParaRPr lang="el-GR" sz="1700" kern="1200" dirty="0">
            <a:solidFill>
              <a:schemeClr val="tx1"/>
            </a:solidFill>
          </a:endParaRPr>
        </a:p>
      </dsp:txBody>
      <dsp:txXfrm>
        <a:off x="1221305" y="2755005"/>
        <a:ext cx="1478771" cy="1174215"/>
      </dsp:txXfrm>
    </dsp:sp>
    <dsp:sp modelId="{DEED18AB-8D2C-4441-AB43-8BB806C8F087}">
      <dsp:nvSpPr>
        <dsp:cNvPr id="0" name=""/>
        <dsp:cNvSpPr/>
      </dsp:nvSpPr>
      <dsp:spPr>
        <a:xfrm>
          <a:off x="732" y="1111339"/>
          <a:ext cx="1173628" cy="1173628"/>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l-GR" sz="2900" kern="1200" dirty="0" smtClean="0"/>
            <a:t>1922</a:t>
          </a:r>
          <a:endParaRPr lang="el-GR" sz="2900" kern="1200" dirty="0"/>
        </a:p>
      </dsp:txBody>
      <dsp:txXfrm>
        <a:off x="732" y="1111339"/>
        <a:ext cx="1173628" cy="1173628"/>
      </dsp:txXfrm>
    </dsp:sp>
    <dsp:sp modelId="{C7EF4FEC-4CC1-4A12-861A-D60C2C13B2B2}">
      <dsp:nvSpPr>
        <dsp:cNvPr id="0" name=""/>
        <dsp:cNvSpPr/>
      </dsp:nvSpPr>
      <dsp:spPr>
        <a:xfrm>
          <a:off x="3873706" y="1580790"/>
          <a:ext cx="1760442" cy="1174215"/>
        </a:xfrm>
        <a:prstGeom prst="rect">
          <a:avLst/>
        </a:prstGeom>
        <a:solidFill>
          <a:schemeClr val="bg2">
            <a:alpha val="9000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lvl="0" algn="l" defTabSz="755650">
            <a:lnSpc>
              <a:spcPct val="90000"/>
            </a:lnSpc>
            <a:spcBef>
              <a:spcPct val="0"/>
            </a:spcBef>
            <a:spcAft>
              <a:spcPct val="35000"/>
            </a:spcAft>
          </a:pPr>
          <a:r>
            <a:rPr lang="el-GR" sz="1700" kern="1200" dirty="0" smtClean="0">
              <a:solidFill>
                <a:schemeClr val="tx1"/>
              </a:solidFill>
            </a:rPr>
            <a:t>ΟΛΜΕ</a:t>
          </a:r>
          <a:endParaRPr lang="el-GR" sz="1700" kern="1200" dirty="0">
            <a:solidFill>
              <a:schemeClr val="tx1"/>
            </a:solidFill>
          </a:endParaRPr>
        </a:p>
      </dsp:txBody>
      <dsp:txXfrm>
        <a:off x="4155376" y="1580790"/>
        <a:ext cx="1478771" cy="1174215"/>
      </dsp:txXfrm>
    </dsp:sp>
    <dsp:sp modelId="{945C5F94-044E-4B21-BB55-65232BCA7120}">
      <dsp:nvSpPr>
        <dsp:cNvPr id="0" name=""/>
        <dsp:cNvSpPr/>
      </dsp:nvSpPr>
      <dsp:spPr>
        <a:xfrm>
          <a:off x="2934803" y="1111339"/>
          <a:ext cx="1173628" cy="1173628"/>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l-GR" sz="2900" kern="1200" dirty="0" smtClean="0"/>
            <a:t>1924 </a:t>
          </a:r>
          <a:endParaRPr lang="el-GR" sz="2900" kern="1200" dirty="0"/>
        </a:p>
      </dsp:txBody>
      <dsp:txXfrm>
        <a:off x="2934803" y="1111339"/>
        <a:ext cx="1173628" cy="1173628"/>
      </dsp:txXfrm>
    </dsp:sp>
    <dsp:sp modelId="{40633C9C-9D19-4A0D-8E0B-5BBBDE358E54}">
      <dsp:nvSpPr>
        <dsp:cNvPr id="0" name=""/>
        <dsp:cNvSpPr/>
      </dsp:nvSpPr>
      <dsp:spPr>
        <a:xfrm>
          <a:off x="6807777" y="1580790"/>
          <a:ext cx="1760442" cy="1174215"/>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lvl="0" algn="l" defTabSz="755650">
            <a:lnSpc>
              <a:spcPct val="90000"/>
            </a:lnSpc>
            <a:spcBef>
              <a:spcPct val="0"/>
            </a:spcBef>
            <a:spcAft>
              <a:spcPct val="35000"/>
            </a:spcAft>
          </a:pPr>
          <a:r>
            <a:rPr lang="el-GR" sz="1700" kern="1200" dirty="0" smtClean="0">
              <a:solidFill>
                <a:schemeClr val="tx1"/>
              </a:solidFill>
            </a:rPr>
            <a:t>Νέοι</a:t>
          </a:r>
          <a:r>
            <a:rPr lang="el-GR" sz="1700" kern="1200" dirty="0" smtClean="0"/>
            <a:t> </a:t>
          </a:r>
          <a:r>
            <a:rPr lang="el-GR" sz="1700" kern="1200" dirty="0" smtClean="0">
              <a:solidFill>
                <a:schemeClr val="tx1"/>
              </a:solidFill>
            </a:rPr>
            <a:t>νόμοι στην εκπαίδευση </a:t>
          </a:r>
          <a:endParaRPr lang="el-GR" sz="1700" kern="1200" dirty="0">
            <a:solidFill>
              <a:schemeClr val="tx1"/>
            </a:solidFill>
          </a:endParaRPr>
        </a:p>
      </dsp:txBody>
      <dsp:txXfrm>
        <a:off x="7089447" y="1580790"/>
        <a:ext cx="1478771" cy="1174215"/>
      </dsp:txXfrm>
    </dsp:sp>
    <dsp:sp modelId="{F2964C6D-D313-4F5C-8090-F77F43AC4A9E}">
      <dsp:nvSpPr>
        <dsp:cNvPr id="0" name=""/>
        <dsp:cNvSpPr/>
      </dsp:nvSpPr>
      <dsp:spPr>
        <a:xfrm>
          <a:off x="6807777" y="2755005"/>
          <a:ext cx="1760442" cy="1174215"/>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lvl="0" algn="l" defTabSz="755650">
            <a:lnSpc>
              <a:spcPct val="90000"/>
            </a:lnSpc>
            <a:spcBef>
              <a:spcPct val="0"/>
            </a:spcBef>
            <a:spcAft>
              <a:spcPct val="35000"/>
            </a:spcAft>
          </a:pPr>
          <a:r>
            <a:rPr lang="el-GR" sz="1700" kern="1200" dirty="0" smtClean="0">
              <a:solidFill>
                <a:schemeClr val="tx1"/>
              </a:solidFill>
            </a:rPr>
            <a:t>Τάξεις (4+6+2)</a:t>
          </a:r>
        </a:p>
        <a:p>
          <a:pPr lvl="0" algn="l" defTabSz="755650">
            <a:lnSpc>
              <a:spcPct val="90000"/>
            </a:lnSpc>
            <a:spcBef>
              <a:spcPct val="0"/>
            </a:spcBef>
            <a:spcAft>
              <a:spcPct val="35000"/>
            </a:spcAft>
          </a:pPr>
          <a:endParaRPr lang="el-GR" sz="1700" kern="1200" dirty="0"/>
        </a:p>
      </dsp:txBody>
      <dsp:txXfrm>
        <a:off x="7089447" y="2755005"/>
        <a:ext cx="1478771" cy="1174215"/>
      </dsp:txXfrm>
    </dsp:sp>
    <dsp:sp modelId="{7D8DA4C5-97FF-49B5-BA07-4049F5E56AA0}">
      <dsp:nvSpPr>
        <dsp:cNvPr id="0" name=""/>
        <dsp:cNvSpPr/>
      </dsp:nvSpPr>
      <dsp:spPr>
        <a:xfrm>
          <a:off x="5868874" y="1111339"/>
          <a:ext cx="1173628" cy="1173628"/>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l-GR" sz="2900" kern="1200" dirty="0" smtClean="0"/>
            <a:t>1940</a:t>
          </a:r>
          <a:endParaRPr lang="el-GR" sz="2900" kern="1200" dirty="0"/>
        </a:p>
      </dsp:txBody>
      <dsp:txXfrm>
        <a:off x="5868874" y="1111339"/>
        <a:ext cx="1173628" cy="117362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97B478-9EE1-4E35-9402-3EC3C5556D80}">
      <dsp:nvSpPr>
        <dsp:cNvPr id="0" name=""/>
        <dsp:cNvSpPr/>
      </dsp:nvSpPr>
      <dsp:spPr>
        <a:xfrm>
          <a:off x="1032921" y="1107655"/>
          <a:ext cx="1934459" cy="1290284"/>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l-GR" sz="1800" kern="1200" dirty="0" smtClean="0">
              <a:solidFill>
                <a:schemeClr val="tx1"/>
              </a:solidFill>
            </a:rPr>
            <a:t>Επαναφορά </a:t>
          </a:r>
        </a:p>
        <a:p>
          <a:pPr lvl="0" algn="l" defTabSz="800100">
            <a:lnSpc>
              <a:spcPct val="90000"/>
            </a:lnSpc>
            <a:spcBef>
              <a:spcPct val="0"/>
            </a:spcBef>
            <a:spcAft>
              <a:spcPct val="35000"/>
            </a:spcAft>
          </a:pPr>
          <a:r>
            <a:rPr lang="el-GR" sz="1800" kern="1200" dirty="0" smtClean="0">
              <a:solidFill>
                <a:schemeClr val="tx1"/>
              </a:solidFill>
            </a:rPr>
            <a:t>6 τάξεων</a:t>
          </a:r>
        </a:p>
      </dsp:txBody>
      <dsp:txXfrm>
        <a:off x="1342434" y="1107655"/>
        <a:ext cx="1624945" cy="1290284"/>
      </dsp:txXfrm>
    </dsp:sp>
    <dsp:sp modelId="{CBB62E43-C6F4-4375-9C7D-2BC56EE51CBC}">
      <dsp:nvSpPr>
        <dsp:cNvPr id="0" name=""/>
        <dsp:cNvSpPr/>
      </dsp:nvSpPr>
      <dsp:spPr>
        <a:xfrm>
          <a:off x="1209" y="591799"/>
          <a:ext cx="1289639" cy="1289639"/>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l-GR" sz="3200" kern="1200" dirty="0" smtClean="0"/>
            <a:t>1943</a:t>
          </a:r>
          <a:endParaRPr lang="el-GR" sz="3200" kern="1200" dirty="0"/>
        </a:p>
      </dsp:txBody>
      <dsp:txXfrm>
        <a:off x="1209" y="591799"/>
        <a:ext cx="1289639" cy="1289639"/>
      </dsp:txXfrm>
    </dsp:sp>
    <dsp:sp modelId="{3D6196BA-A0F5-4685-811E-A40108AF180C}">
      <dsp:nvSpPr>
        <dsp:cNvPr id="0" name=""/>
        <dsp:cNvSpPr/>
      </dsp:nvSpPr>
      <dsp:spPr>
        <a:xfrm>
          <a:off x="4257019" y="1107655"/>
          <a:ext cx="1934459" cy="1290284"/>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l-GR" sz="1800" kern="1200" dirty="0" smtClean="0">
              <a:solidFill>
                <a:schemeClr val="tx1"/>
              </a:solidFill>
            </a:rPr>
            <a:t>Επαναφορά εισαγωγικών εξετάσεων</a:t>
          </a:r>
          <a:endParaRPr lang="el-GR" sz="1800" kern="1200" dirty="0">
            <a:solidFill>
              <a:schemeClr val="tx1"/>
            </a:solidFill>
          </a:endParaRPr>
        </a:p>
      </dsp:txBody>
      <dsp:txXfrm>
        <a:off x="4566532" y="1107655"/>
        <a:ext cx="1624945" cy="1290284"/>
      </dsp:txXfrm>
    </dsp:sp>
    <dsp:sp modelId="{D33248C2-7ACC-4E72-8D42-648CB1EC476F}">
      <dsp:nvSpPr>
        <dsp:cNvPr id="0" name=""/>
        <dsp:cNvSpPr/>
      </dsp:nvSpPr>
      <dsp:spPr>
        <a:xfrm>
          <a:off x="4257019" y="2397939"/>
          <a:ext cx="1934459" cy="1290284"/>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l-GR" sz="1800" kern="1200" dirty="0" smtClean="0">
              <a:solidFill>
                <a:schemeClr val="tx1"/>
              </a:solidFill>
            </a:rPr>
            <a:t>Επαναφορά καθαρεύουσας</a:t>
          </a:r>
          <a:endParaRPr lang="el-GR" sz="1800" kern="1200" dirty="0">
            <a:solidFill>
              <a:schemeClr val="tx1"/>
            </a:solidFill>
          </a:endParaRPr>
        </a:p>
      </dsp:txBody>
      <dsp:txXfrm>
        <a:off x="4566532" y="2397939"/>
        <a:ext cx="1624945" cy="1290284"/>
      </dsp:txXfrm>
    </dsp:sp>
    <dsp:sp modelId="{11BBCB50-09ED-4957-A539-0E4DA071A4D1}">
      <dsp:nvSpPr>
        <dsp:cNvPr id="0" name=""/>
        <dsp:cNvSpPr/>
      </dsp:nvSpPr>
      <dsp:spPr>
        <a:xfrm>
          <a:off x="3225307" y="591799"/>
          <a:ext cx="1289639" cy="1289639"/>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l-GR" sz="3200" kern="1200" dirty="0" smtClean="0"/>
            <a:t>1967</a:t>
          </a:r>
          <a:endParaRPr lang="el-GR" sz="3200" kern="1200" dirty="0"/>
        </a:p>
      </dsp:txBody>
      <dsp:txXfrm>
        <a:off x="3225307" y="591799"/>
        <a:ext cx="1289639" cy="128963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2C35D6-861F-4378-B81B-A1CBB3B9552B}">
      <dsp:nvSpPr>
        <dsp:cNvPr id="0" name=""/>
        <dsp:cNvSpPr/>
      </dsp:nvSpPr>
      <dsp:spPr>
        <a:xfrm>
          <a:off x="1391872" y="1184853"/>
          <a:ext cx="2450311" cy="1133067"/>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l-GR" sz="1600" kern="1200" dirty="0" smtClean="0">
              <a:solidFill>
                <a:schemeClr val="tx1"/>
              </a:solidFill>
            </a:rPr>
            <a:t>Κατάργηση εισαγωγικών εξετάσεων για το γυμνάσιο </a:t>
          </a:r>
          <a:endParaRPr lang="el-GR" sz="1600" kern="1200" dirty="0">
            <a:solidFill>
              <a:schemeClr val="tx1"/>
            </a:solidFill>
          </a:endParaRPr>
        </a:p>
      </dsp:txBody>
      <dsp:txXfrm>
        <a:off x="1783922" y="1184853"/>
        <a:ext cx="2058261" cy="1133067"/>
      </dsp:txXfrm>
    </dsp:sp>
    <dsp:sp modelId="{A8F7ECFC-40D7-4974-967F-F17A126E2657}">
      <dsp:nvSpPr>
        <dsp:cNvPr id="0" name=""/>
        <dsp:cNvSpPr/>
      </dsp:nvSpPr>
      <dsp:spPr>
        <a:xfrm>
          <a:off x="1391872" y="2317920"/>
          <a:ext cx="2450311" cy="967065"/>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l-GR" sz="1600" kern="1200" dirty="0" smtClean="0">
              <a:solidFill>
                <a:schemeClr val="tx1"/>
              </a:solidFill>
            </a:rPr>
            <a:t>Καθιέρωση δημοτικής γλώσσας</a:t>
          </a:r>
          <a:endParaRPr lang="el-GR" sz="1600" kern="1200" dirty="0">
            <a:solidFill>
              <a:schemeClr val="tx1"/>
            </a:solidFill>
          </a:endParaRPr>
        </a:p>
      </dsp:txBody>
      <dsp:txXfrm>
        <a:off x="1783922" y="2317920"/>
        <a:ext cx="2058261" cy="967065"/>
      </dsp:txXfrm>
    </dsp:sp>
    <dsp:sp modelId="{25903DA8-2D8A-4E78-8489-B599092A20A1}">
      <dsp:nvSpPr>
        <dsp:cNvPr id="0" name=""/>
        <dsp:cNvSpPr/>
      </dsp:nvSpPr>
      <dsp:spPr>
        <a:xfrm>
          <a:off x="345630" y="538150"/>
          <a:ext cx="1240641" cy="1289419"/>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l-GR" sz="2800" kern="1200" dirty="0" smtClean="0"/>
            <a:t>1975</a:t>
          </a:r>
          <a:endParaRPr lang="el-GR" sz="2800" kern="1200" dirty="0"/>
        </a:p>
      </dsp:txBody>
      <dsp:txXfrm>
        <a:off x="345630" y="538150"/>
        <a:ext cx="1240641" cy="1289419"/>
      </dsp:txXfrm>
    </dsp:sp>
    <dsp:sp modelId="{35D788F4-7F0D-4154-834A-B832A4292B3D}">
      <dsp:nvSpPr>
        <dsp:cNvPr id="0" name=""/>
        <dsp:cNvSpPr/>
      </dsp:nvSpPr>
      <dsp:spPr>
        <a:xfrm>
          <a:off x="4790675" y="1086056"/>
          <a:ext cx="2104942" cy="1168990"/>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l-GR" sz="1600" kern="1200" dirty="0" smtClean="0">
              <a:solidFill>
                <a:schemeClr val="tx1"/>
              </a:solidFill>
            </a:rPr>
            <a:t>Καθιέρωση εισαγωγικών εξετάσεων για το λύκειο</a:t>
          </a:r>
          <a:endParaRPr lang="el-GR" sz="1600" kern="1200" dirty="0">
            <a:solidFill>
              <a:schemeClr val="tx1"/>
            </a:solidFill>
          </a:endParaRPr>
        </a:p>
      </dsp:txBody>
      <dsp:txXfrm>
        <a:off x="5127465" y="1086056"/>
        <a:ext cx="1768151" cy="1168990"/>
      </dsp:txXfrm>
    </dsp:sp>
    <dsp:sp modelId="{DF9547B8-0D29-4E9B-A608-8CC819C39BBF}">
      <dsp:nvSpPr>
        <dsp:cNvPr id="0" name=""/>
        <dsp:cNvSpPr/>
      </dsp:nvSpPr>
      <dsp:spPr>
        <a:xfrm>
          <a:off x="3923936" y="534491"/>
          <a:ext cx="1125754" cy="1262008"/>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l-GR" sz="2800" kern="1200" dirty="0" smtClean="0"/>
            <a:t>1976</a:t>
          </a:r>
          <a:endParaRPr lang="el-GR" sz="2800" kern="1200" dirty="0"/>
        </a:p>
      </dsp:txBody>
      <dsp:txXfrm>
        <a:off x="3923936" y="534491"/>
        <a:ext cx="1125754" cy="126200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759CD7-0865-4A52-8FC3-B64B063E0C28}">
      <dsp:nvSpPr>
        <dsp:cNvPr id="0" name=""/>
        <dsp:cNvSpPr/>
      </dsp:nvSpPr>
      <dsp:spPr>
        <a:xfrm>
          <a:off x="990610" y="1918322"/>
          <a:ext cx="1904255" cy="1270138"/>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l-GR" sz="2000" kern="1200" dirty="0" smtClean="0">
              <a:solidFill>
                <a:schemeClr val="tx1"/>
              </a:solidFill>
            </a:rPr>
            <a:t>Καθιέρωση της δημοτικής</a:t>
          </a:r>
          <a:endParaRPr lang="el-GR" sz="2000" kern="1200" dirty="0">
            <a:solidFill>
              <a:schemeClr val="tx1"/>
            </a:solidFill>
          </a:endParaRPr>
        </a:p>
      </dsp:txBody>
      <dsp:txXfrm>
        <a:off x="1295291" y="1918322"/>
        <a:ext cx="1599574" cy="1270138"/>
      </dsp:txXfrm>
    </dsp:sp>
    <dsp:sp modelId="{793529EE-8DCE-4B52-8D27-0A3B26639F71}">
      <dsp:nvSpPr>
        <dsp:cNvPr id="0" name=""/>
        <dsp:cNvSpPr/>
      </dsp:nvSpPr>
      <dsp:spPr>
        <a:xfrm>
          <a:off x="87720" y="1080125"/>
          <a:ext cx="1269503" cy="1269503"/>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l-GR" sz="2800" kern="1200" dirty="0" smtClean="0"/>
            <a:t>1980</a:t>
          </a:r>
          <a:endParaRPr lang="el-GR" sz="2800" kern="1200" dirty="0"/>
        </a:p>
      </dsp:txBody>
      <dsp:txXfrm>
        <a:off x="87720" y="1080125"/>
        <a:ext cx="1269503" cy="1269503"/>
      </dsp:txXfrm>
    </dsp:sp>
    <dsp:sp modelId="{29784BD8-A3B6-42E1-BF35-8B262597EB80}">
      <dsp:nvSpPr>
        <dsp:cNvPr id="0" name=""/>
        <dsp:cNvSpPr/>
      </dsp:nvSpPr>
      <dsp:spPr>
        <a:xfrm>
          <a:off x="3972268" y="936099"/>
          <a:ext cx="1904255" cy="1270138"/>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l-GR" sz="2000" kern="1200" dirty="0" smtClean="0">
              <a:solidFill>
                <a:schemeClr val="tx1"/>
              </a:solidFill>
            </a:rPr>
            <a:t>Καθιέρωση μονοτονικού συστήματος</a:t>
          </a:r>
          <a:endParaRPr lang="el-GR" sz="2000" kern="1200" dirty="0">
            <a:solidFill>
              <a:schemeClr val="tx1"/>
            </a:solidFill>
          </a:endParaRPr>
        </a:p>
      </dsp:txBody>
      <dsp:txXfrm>
        <a:off x="4276949" y="936099"/>
        <a:ext cx="1599574" cy="1270138"/>
      </dsp:txXfrm>
    </dsp:sp>
    <dsp:sp modelId="{13B5E43F-4D07-4FD1-94B7-C325EB2E9260}">
      <dsp:nvSpPr>
        <dsp:cNvPr id="0" name=""/>
        <dsp:cNvSpPr/>
      </dsp:nvSpPr>
      <dsp:spPr>
        <a:xfrm>
          <a:off x="3972268" y="2016224"/>
          <a:ext cx="1904255" cy="1270138"/>
        </a:xfrm>
        <a:prstGeom prst="rect">
          <a:avLst/>
        </a:prstGeom>
        <a:solidFill>
          <a:schemeClr val="bg2"/>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l-GR" sz="2000" kern="1200" dirty="0" smtClean="0">
              <a:solidFill>
                <a:schemeClr val="tx1"/>
              </a:solidFill>
            </a:rPr>
            <a:t>Κατάργηση σχολικής ποδιάς</a:t>
          </a:r>
          <a:endParaRPr lang="el-GR" sz="2000" kern="1200" dirty="0">
            <a:solidFill>
              <a:schemeClr val="tx1"/>
            </a:solidFill>
          </a:endParaRPr>
        </a:p>
      </dsp:txBody>
      <dsp:txXfrm>
        <a:off x="4276949" y="2016224"/>
        <a:ext cx="1599574" cy="1270138"/>
      </dsp:txXfrm>
    </dsp:sp>
    <dsp:sp modelId="{7742AB01-36C0-48E1-878B-5B2CE819B9A9}">
      <dsp:nvSpPr>
        <dsp:cNvPr id="0" name=""/>
        <dsp:cNvSpPr/>
      </dsp:nvSpPr>
      <dsp:spPr>
        <a:xfrm>
          <a:off x="3124203" y="276555"/>
          <a:ext cx="1115017" cy="1277311"/>
        </a:xfrm>
        <a:prstGeom prst="ellipse">
          <a:avLst/>
        </a:prstGeom>
        <a:solidFill>
          <a:schemeClr val="bg2"/>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l-GR" sz="2800" kern="1200" dirty="0" smtClean="0"/>
            <a:t>1981</a:t>
          </a:r>
          <a:endParaRPr lang="el-GR" sz="2800" kern="1200" dirty="0"/>
        </a:p>
      </dsp:txBody>
      <dsp:txXfrm>
        <a:off x="3124203" y="276555"/>
        <a:ext cx="1115017" cy="127731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52EEC7-21B7-4136-9442-EE745C8442D1}">
      <dsp:nvSpPr>
        <dsp:cNvPr id="0" name=""/>
        <dsp:cNvSpPr/>
      </dsp:nvSpPr>
      <dsp:spPr>
        <a:xfrm>
          <a:off x="1930977" y="248696"/>
          <a:ext cx="2936438" cy="2936438"/>
        </a:xfrm>
        <a:prstGeom prst="blockArc">
          <a:avLst>
            <a:gd name="adj1" fmla="val 10719248"/>
            <a:gd name="adj2" fmla="val 17012188"/>
            <a:gd name="adj3" fmla="val 4638"/>
          </a:avLst>
        </a:prstGeom>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sp>
    <dsp:sp modelId="{042C06CD-6C27-4BC1-8514-3B7EC914208B}">
      <dsp:nvSpPr>
        <dsp:cNvPr id="0" name=""/>
        <dsp:cNvSpPr/>
      </dsp:nvSpPr>
      <dsp:spPr>
        <a:xfrm>
          <a:off x="1976288" y="475215"/>
          <a:ext cx="2936438" cy="2936438"/>
        </a:xfrm>
        <a:prstGeom prst="blockArc">
          <a:avLst>
            <a:gd name="adj1" fmla="val 4521418"/>
            <a:gd name="adj2" fmla="val 10880525"/>
            <a:gd name="adj3" fmla="val 4638"/>
          </a:avLst>
        </a:prstGeom>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sp>
    <dsp:sp modelId="{980AC6EF-FB16-4E1E-9A9B-010E7453E681}">
      <dsp:nvSpPr>
        <dsp:cNvPr id="0" name=""/>
        <dsp:cNvSpPr/>
      </dsp:nvSpPr>
      <dsp:spPr>
        <a:xfrm>
          <a:off x="2717511" y="405983"/>
          <a:ext cx="2936438" cy="2936438"/>
        </a:xfrm>
        <a:prstGeom prst="blockArc">
          <a:avLst>
            <a:gd name="adj1" fmla="val 72304"/>
            <a:gd name="adj2" fmla="val 6001896"/>
            <a:gd name="adj3" fmla="val 4638"/>
          </a:avLst>
        </a:prstGeom>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sp>
    <dsp:sp modelId="{E5096488-C14C-48FF-B4F5-DF6ADB65D426}">
      <dsp:nvSpPr>
        <dsp:cNvPr id="0" name=""/>
        <dsp:cNvSpPr/>
      </dsp:nvSpPr>
      <dsp:spPr>
        <a:xfrm>
          <a:off x="2717513" y="315790"/>
          <a:ext cx="2936438" cy="2936438"/>
        </a:xfrm>
        <a:prstGeom prst="blockArc">
          <a:avLst>
            <a:gd name="adj1" fmla="val 15530289"/>
            <a:gd name="adj2" fmla="val 144031"/>
            <a:gd name="adj3" fmla="val 4638"/>
          </a:avLst>
        </a:prstGeom>
        <a:gradFill rotWithShape="0">
          <a:gsLst>
            <a:gs pos="0">
              <a:schemeClr val="bg2"/>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sp>
    <dsp:sp modelId="{1EB71BFE-42D1-471A-BDD1-8070C2B3A78C}">
      <dsp:nvSpPr>
        <dsp:cNvPr id="0" name=""/>
        <dsp:cNvSpPr/>
      </dsp:nvSpPr>
      <dsp:spPr>
        <a:xfrm>
          <a:off x="2988162" y="1082512"/>
          <a:ext cx="1739568" cy="1669724"/>
        </a:xfrm>
        <a:prstGeom prst="ellipse">
          <a:avLst/>
        </a:prstGeom>
        <a:solidFill>
          <a:schemeClr val="bg2"/>
        </a:soli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kern="1200" dirty="0" smtClean="0"/>
            <a:t>Η οικονομική δομή της ελληνικής οικονομίας χαρακτηρίζεται από </a:t>
          </a:r>
          <a:r>
            <a:rPr lang="en-US" sz="1400" kern="1200" dirty="0" smtClean="0"/>
            <a:t>:</a:t>
          </a:r>
          <a:endParaRPr lang="el-GR" sz="1400" kern="1200" dirty="0"/>
        </a:p>
      </dsp:txBody>
      <dsp:txXfrm>
        <a:off x="2988162" y="1082512"/>
        <a:ext cx="1739568" cy="1669724"/>
      </dsp:txXfrm>
    </dsp:sp>
    <dsp:sp modelId="{6DDF6729-400D-4969-8D99-B54BC5B33948}">
      <dsp:nvSpPr>
        <dsp:cNvPr id="0" name=""/>
        <dsp:cNvSpPr/>
      </dsp:nvSpPr>
      <dsp:spPr>
        <a:xfrm>
          <a:off x="2670511" y="-19027"/>
          <a:ext cx="2335646" cy="1026438"/>
        </a:xfrm>
        <a:prstGeom prst="ellipse">
          <a:avLst/>
        </a:prstGeom>
        <a:solidFill>
          <a:schemeClr val="bg2"/>
        </a:soli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Τη μικροϊδιοκτησία</a:t>
          </a:r>
          <a:endParaRPr lang="el-GR" sz="1600" kern="1200" dirty="0"/>
        </a:p>
      </dsp:txBody>
      <dsp:txXfrm>
        <a:off x="2670511" y="-19027"/>
        <a:ext cx="2335646" cy="1026438"/>
      </dsp:txXfrm>
    </dsp:sp>
    <dsp:sp modelId="{4A76563F-8702-4396-AD3E-A6DE4D1B9015}">
      <dsp:nvSpPr>
        <dsp:cNvPr id="0" name=""/>
        <dsp:cNvSpPr/>
      </dsp:nvSpPr>
      <dsp:spPr>
        <a:xfrm>
          <a:off x="4927402" y="1488380"/>
          <a:ext cx="1242942" cy="945843"/>
        </a:xfrm>
        <a:prstGeom prst="ellipse">
          <a:avLst/>
        </a:prstGeom>
        <a:solidFill>
          <a:schemeClr val="bg2"/>
        </a:soli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kern="1200" dirty="0" smtClean="0"/>
            <a:t>Τη μικρή βιοτεχνία</a:t>
          </a:r>
          <a:endParaRPr lang="el-GR" sz="1400" kern="1200" dirty="0"/>
        </a:p>
      </dsp:txBody>
      <dsp:txXfrm>
        <a:off x="4927402" y="1488380"/>
        <a:ext cx="1242942" cy="945843"/>
      </dsp:txXfrm>
    </dsp:sp>
    <dsp:sp modelId="{265B56A6-8F15-48CC-8322-A0C1E402243F}">
      <dsp:nvSpPr>
        <dsp:cNvPr id="0" name=""/>
        <dsp:cNvSpPr/>
      </dsp:nvSpPr>
      <dsp:spPr>
        <a:xfrm>
          <a:off x="3078350" y="2870461"/>
          <a:ext cx="1573703" cy="945843"/>
        </a:xfrm>
        <a:prstGeom prst="ellipse">
          <a:avLst/>
        </a:prstGeom>
        <a:solidFill>
          <a:schemeClr val="bg2"/>
        </a:soli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kern="1200" dirty="0" smtClean="0"/>
            <a:t>Τις υποτυπώδεις υπηρεσίες</a:t>
          </a:r>
          <a:endParaRPr lang="el-GR" sz="1400" kern="1200" dirty="0"/>
        </a:p>
      </dsp:txBody>
      <dsp:txXfrm>
        <a:off x="3078350" y="2870461"/>
        <a:ext cx="1573703" cy="945843"/>
      </dsp:txXfrm>
    </dsp:sp>
    <dsp:sp modelId="{71CCDABA-D484-4EC5-8935-6F4395B9115B}">
      <dsp:nvSpPr>
        <dsp:cNvPr id="0" name=""/>
        <dsp:cNvSpPr/>
      </dsp:nvSpPr>
      <dsp:spPr>
        <a:xfrm>
          <a:off x="1185934" y="1449284"/>
          <a:ext cx="1765880" cy="945843"/>
        </a:xfrm>
        <a:prstGeom prst="ellipse">
          <a:avLst/>
        </a:prstGeom>
        <a:solidFill>
          <a:schemeClr val="bg2"/>
        </a:soli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kern="1200" dirty="0" smtClean="0"/>
            <a:t>Την αυτό-απασχόληση</a:t>
          </a:r>
          <a:endParaRPr lang="el-GR" sz="1400" kern="1200" dirty="0"/>
        </a:p>
      </dsp:txBody>
      <dsp:txXfrm>
        <a:off x="1185934" y="1449284"/>
        <a:ext cx="1765880" cy="94584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1B22AB-22E6-4A1B-85B0-20BA5F747992}">
      <dsp:nvSpPr>
        <dsp:cNvPr id="0" name=""/>
        <dsp:cNvSpPr/>
      </dsp:nvSpPr>
      <dsp:spPr>
        <a:xfrm>
          <a:off x="2233" y="1617678"/>
          <a:ext cx="3479177" cy="1404706"/>
        </a:xfrm>
        <a:prstGeom prst="roundRect">
          <a:avLst>
            <a:gd name="adj" fmla="val 10000"/>
          </a:avLst>
        </a:prstGeom>
        <a:gradFill rotWithShape="0">
          <a:gsLst>
            <a:gs pos="0">
              <a:schemeClr val="dk2">
                <a:hueOff val="0"/>
                <a:satOff val="0"/>
                <a:lumOff val="0"/>
                <a:alphaOff val="0"/>
                <a:shade val="58000"/>
                <a:satMod val="150000"/>
              </a:schemeClr>
            </a:gs>
            <a:gs pos="72000">
              <a:schemeClr val="dk2">
                <a:hueOff val="0"/>
                <a:satOff val="0"/>
                <a:lumOff val="0"/>
                <a:alphaOff val="0"/>
                <a:tint val="90000"/>
                <a:satMod val="135000"/>
              </a:schemeClr>
            </a:gs>
            <a:gs pos="100000">
              <a:schemeClr val="dk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Από το τέλος του 19 ου  αιώνα </a:t>
          </a:r>
          <a:endParaRPr lang="el-GR" sz="2400" kern="1200" dirty="0"/>
        </a:p>
      </dsp:txBody>
      <dsp:txXfrm>
        <a:off x="2233" y="1617678"/>
        <a:ext cx="3479177" cy="1404706"/>
      </dsp:txXfrm>
    </dsp:sp>
    <dsp:sp modelId="{EEA53974-6AB1-448E-84E4-4DA44B5C0419}">
      <dsp:nvSpPr>
        <dsp:cNvPr id="0" name=""/>
        <dsp:cNvSpPr/>
      </dsp:nvSpPr>
      <dsp:spPr>
        <a:xfrm rot="18289469">
          <a:off x="3059372" y="1485079"/>
          <a:ext cx="1967843" cy="54492"/>
        </a:xfrm>
        <a:custGeom>
          <a:avLst/>
          <a:gdLst/>
          <a:ahLst/>
          <a:cxnLst/>
          <a:rect l="0" t="0" r="0" b="0"/>
          <a:pathLst>
            <a:path>
              <a:moveTo>
                <a:pt x="0" y="27246"/>
              </a:moveTo>
              <a:lnTo>
                <a:pt x="1967843" y="27246"/>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l-GR" sz="700" kern="1200"/>
        </a:p>
      </dsp:txBody>
      <dsp:txXfrm rot="18289469">
        <a:off x="3994098" y="1463129"/>
        <a:ext cx="98392" cy="98392"/>
      </dsp:txXfrm>
    </dsp:sp>
    <dsp:sp modelId="{346001CB-7214-4088-A699-96BFB88B13B7}">
      <dsp:nvSpPr>
        <dsp:cNvPr id="0" name=""/>
        <dsp:cNvSpPr/>
      </dsp:nvSpPr>
      <dsp:spPr>
        <a:xfrm>
          <a:off x="4605176" y="2265"/>
          <a:ext cx="2809413" cy="1404706"/>
        </a:xfrm>
        <a:prstGeom prst="roundRect">
          <a:avLst>
            <a:gd name="adj" fmla="val 10000"/>
          </a:avLst>
        </a:prstGeom>
        <a:gradFill rotWithShape="0">
          <a:gsLst>
            <a:gs pos="0">
              <a:schemeClr val="dk2">
                <a:hueOff val="0"/>
                <a:satOff val="0"/>
                <a:lumOff val="0"/>
                <a:alphaOff val="0"/>
                <a:shade val="58000"/>
                <a:satMod val="150000"/>
              </a:schemeClr>
            </a:gs>
            <a:gs pos="72000">
              <a:schemeClr val="dk2">
                <a:hueOff val="0"/>
                <a:satOff val="0"/>
                <a:lumOff val="0"/>
                <a:alphaOff val="0"/>
                <a:tint val="90000"/>
                <a:satMod val="135000"/>
              </a:schemeClr>
            </a:gs>
            <a:gs pos="100000">
              <a:schemeClr val="dk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εισβάλλει στα «αντρικά» επαγγέλματα και στις επιστήμες</a:t>
          </a:r>
          <a:endParaRPr lang="el-GR" sz="2400" kern="1200" dirty="0"/>
        </a:p>
      </dsp:txBody>
      <dsp:txXfrm>
        <a:off x="4605176" y="2265"/>
        <a:ext cx="2809413" cy="1404706"/>
      </dsp:txXfrm>
    </dsp:sp>
    <dsp:sp modelId="{71B5A51D-7494-41C9-89ED-58C111A884E1}">
      <dsp:nvSpPr>
        <dsp:cNvPr id="0" name=""/>
        <dsp:cNvSpPr/>
      </dsp:nvSpPr>
      <dsp:spPr>
        <a:xfrm>
          <a:off x="3481411" y="2292785"/>
          <a:ext cx="1123765" cy="54492"/>
        </a:xfrm>
        <a:custGeom>
          <a:avLst/>
          <a:gdLst/>
          <a:ahLst/>
          <a:cxnLst/>
          <a:rect l="0" t="0" r="0" b="0"/>
          <a:pathLst>
            <a:path>
              <a:moveTo>
                <a:pt x="0" y="27246"/>
              </a:moveTo>
              <a:lnTo>
                <a:pt x="1123765" y="27246"/>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4015199" y="2291937"/>
        <a:ext cx="56188" cy="56188"/>
      </dsp:txXfrm>
    </dsp:sp>
    <dsp:sp modelId="{70D7BD7B-3F8C-409F-9FEE-6474E00C9F30}">
      <dsp:nvSpPr>
        <dsp:cNvPr id="0" name=""/>
        <dsp:cNvSpPr/>
      </dsp:nvSpPr>
      <dsp:spPr>
        <a:xfrm>
          <a:off x="4605176" y="1617678"/>
          <a:ext cx="2809413" cy="1404706"/>
        </a:xfrm>
        <a:prstGeom prst="roundRect">
          <a:avLst>
            <a:gd name="adj" fmla="val 10000"/>
          </a:avLst>
        </a:prstGeom>
        <a:gradFill rotWithShape="0">
          <a:gsLst>
            <a:gs pos="0">
              <a:schemeClr val="dk2">
                <a:hueOff val="0"/>
                <a:satOff val="0"/>
                <a:lumOff val="0"/>
                <a:alphaOff val="0"/>
                <a:shade val="58000"/>
                <a:satMod val="150000"/>
              </a:schemeClr>
            </a:gs>
            <a:gs pos="72000">
              <a:schemeClr val="dk2">
                <a:hueOff val="0"/>
                <a:satOff val="0"/>
                <a:lumOff val="0"/>
                <a:alphaOff val="0"/>
                <a:tint val="90000"/>
                <a:satMod val="135000"/>
              </a:schemeClr>
            </a:gs>
            <a:gs pos="100000">
              <a:schemeClr val="dk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 αποκτάει το δικαίωμα της ψήφου </a:t>
          </a:r>
          <a:endParaRPr lang="el-GR" sz="2400" kern="1200" dirty="0"/>
        </a:p>
      </dsp:txBody>
      <dsp:txXfrm>
        <a:off x="4605176" y="1617678"/>
        <a:ext cx="2809413" cy="1404706"/>
      </dsp:txXfrm>
    </dsp:sp>
    <dsp:sp modelId="{5F78297F-B17F-46C3-89EF-13865A92484C}">
      <dsp:nvSpPr>
        <dsp:cNvPr id="0" name=""/>
        <dsp:cNvSpPr/>
      </dsp:nvSpPr>
      <dsp:spPr>
        <a:xfrm rot="3310531">
          <a:off x="3059372" y="3100492"/>
          <a:ext cx="1967843" cy="54492"/>
        </a:xfrm>
        <a:custGeom>
          <a:avLst/>
          <a:gdLst/>
          <a:ahLst/>
          <a:cxnLst/>
          <a:rect l="0" t="0" r="0" b="0"/>
          <a:pathLst>
            <a:path>
              <a:moveTo>
                <a:pt x="0" y="27246"/>
              </a:moveTo>
              <a:lnTo>
                <a:pt x="1967843" y="27246"/>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l-GR" sz="700" kern="1200"/>
        </a:p>
      </dsp:txBody>
      <dsp:txXfrm rot="3310531">
        <a:off x="3994098" y="3078542"/>
        <a:ext cx="98392" cy="98392"/>
      </dsp:txXfrm>
    </dsp:sp>
    <dsp:sp modelId="{36CDB437-C4D5-4404-A5E3-FADDE37A780C}">
      <dsp:nvSpPr>
        <dsp:cNvPr id="0" name=""/>
        <dsp:cNvSpPr/>
      </dsp:nvSpPr>
      <dsp:spPr>
        <a:xfrm>
          <a:off x="4605176" y="3233091"/>
          <a:ext cx="2809413" cy="1404706"/>
        </a:xfrm>
        <a:prstGeom prst="roundRect">
          <a:avLst>
            <a:gd name="adj" fmla="val 10000"/>
          </a:avLst>
        </a:prstGeom>
        <a:gradFill rotWithShape="0">
          <a:gsLst>
            <a:gs pos="0">
              <a:schemeClr val="dk2">
                <a:hueOff val="0"/>
                <a:satOff val="0"/>
                <a:lumOff val="0"/>
                <a:alphaOff val="0"/>
                <a:shade val="58000"/>
                <a:satMod val="150000"/>
              </a:schemeClr>
            </a:gs>
            <a:gs pos="72000">
              <a:schemeClr val="dk2">
                <a:hueOff val="0"/>
                <a:satOff val="0"/>
                <a:lumOff val="0"/>
                <a:alphaOff val="0"/>
                <a:tint val="90000"/>
                <a:satMod val="135000"/>
              </a:schemeClr>
            </a:gs>
            <a:gs pos="100000">
              <a:schemeClr val="dk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 προωθείται στα δημόσια αξιώματα</a:t>
          </a:r>
          <a:endParaRPr lang="el-GR" sz="2400" kern="1200" dirty="0"/>
        </a:p>
      </dsp:txBody>
      <dsp:txXfrm>
        <a:off x="4605176" y="3233091"/>
        <a:ext cx="2809413" cy="1404706"/>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DA4F4-C8F0-4934-9659-107C52F8BB63}" type="datetimeFigureOut">
              <a:rPr lang="el-GR" smtClean="0"/>
              <a:pPr/>
              <a:t>5/2/2013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4383C0-97CB-4C71-BCC6-049CF7A0FE96}" type="slidenum">
              <a:rPr lang="el-GR" smtClean="0"/>
              <a:pPr/>
              <a:t>‹#›</a:t>
            </a:fld>
            <a:endParaRPr lang="el-GR"/>
          </a:p>
        </p:txBody>
      </p:sp>
    </p:spTree>
    <p:extLst>
      <p:ext uri="{BB962C8B-B14F-4D97-AF65-F5344CB8AC3E}">
        <p14:creationId xmlns="" xmlns:p14="http://schemas.microsoft.com/office/powerpoint/2010/main" val="397872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945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560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89BF4-ECC4-49E8-94CC-F616D9339BE8}" type="slidenum">
              <a:rPr lang="el-GR" smtClean="0"/>
              <a:pPr fontAlgn="base">
                <a:spcBef>
                  <a:spcPct val="0"/>
                </a:spcBef>
                <a:spcAft>
                  <a:spcPct val="0"/>
                </a:spcAft>
                <a:defRPr/>
              </a:pPr>
              <a:t>3</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86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584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A906E-4931-4BB8-9A31-27BFBD2BD686}" type="slidenum">
              <a:rPr lang="el-GR" smtClean="0"/>
              <a:pPr fontAlgn="base">
                <a:spcBef>
                  <a:spcPct val="0"/>
                </a:spcBef>
                <a:spcAft>
                  <a:spcPct val="0"/>
                </a:spcAft>
                <a:defRPr/>
              </a:pPr>
              <a:t>12</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96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891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5CEEBB-D82E-4FF5-B735-31C0D65161F9}" type="slidenum">
              <a:rPr lang="el-GR" smtClean="0"/>
              <a:pPr fontAlgn="base">
                <a:spcBef>
                  <a:spcPct val="0"/>
                </a:spcBef>
                <a:spcAft>
                  <a:spcPct val="0"/>
                </a:spcAft>
                <a:defRPr/>
              </a:pPr>
              <a:t>13</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3994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49F882-4CC5-429C-B9D9-CF7895CA9B67}" type="slidenum">
              <a:rPr lang="el-GR" smtClean="0"/>
              <a:pPr fontAlgn="base">
                <a:spcBef>
                  <a:spcPct val="0"/>
                </a:spcBef>
                <a:spcAft>
                  <a:spcPct val="0"/>
                </a:spcAft>
                <a:defRPr/>
              </a:pPr>
              <a:t>14</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9423C25C-AF7D-48D6-80F8-CD86478586DE}" type="slidenum">
              <a:rPr lang="en-GB"/>
              <a:pPr/>
              <a:t>15</a:t>
            </a:fld>
            <a:endParaRPr lang="en-GB"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DEE3BB69-0744-4534-A70D-4CFDBABFE31E}" type="slidenum">
              <a:rPr lang="en-GB"/>
              <a:pPr/>
              <a:t>16</a:t>
            </a:fld>
            <a:endParaRPr lang="en-GB" dirty="0"/>
          </a:p>
        </p:txBody>
      </p:sp>
      <p:sp>
        <p:nvSpPr>
          <p:cNvPr id="14339" name="Rectangle 3074"/>
          <p:cNvSpPr>
            <a:spLocks noGrp="1" noRot="1" noChangeAspect="1" noChangeArrowheads="1" noTextEdit="1"/>
          </p:cNvSpPr>
          <p:nvPr>
            <p:ph type="sldImg"/>
          </p:nvPr>
        </p:nvSpPr>
        <p:spPr>
          <a:ln/>
        </p:spPr>
      </p:sp>
      <p:sp>
        <p:nvSpPr>
          <p:cNvPr id="14340" name="Rectangle 3075"/>
          <p:cNvSpPr>
            <a:spLocks noGrp="1" noChangeArrowheads="1"/>
          </p:cNvSpPr>
          <p:nvPr>
            <p:ph type="body" idx="1"/>
          </p:nvPr>
        </p:nvSpPr>
        <p:spPr>
          <a:noFill/>
          <a:ln/>
        </p:spPr>
        <p:txBody>
          <a:bodyPr/>
          <a:lstStyle/>
          <a:p>
            <a:pPr eaLnBrk="1" hangingPunct="1"/>
            <a:r>
              <a:rPr lang="el-GR" smtClean="0"/>
              <a:t>μ</a:t>
            </a:r>
            <a:endParaRPr lang="en-GB"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120AF51-3F21-4450-9E21-F8A3AD54887E}" type="slidenum">
              <a:rPr lang="en-GB"/>
              <a:pPr/>
              <a:t>17</a:t>
            </a:fld>
            <a:endParaRPr lang="en-GB" dirty="0"/>
          </a:p>
        </p:txBody>
      </p:sp>
      <p:sp>
        <p:nvSpPr>
          <p:cNvPr id="15363" name="Rectangle 1026"/>
          <p:cNvSpPr>
            <a:spLocks noGrp="1" noRot="1" noChangeAspect="1" noChangeArrowheads="1" noTextEdit="1"/>
          </p:cNvSpPr>
          <p:nvPr>
            <p:ph type="sldImg"/>
          </p:nvPr>
        </p:nvSpPr>
        <p:spPr>
          <a:ln/>
        </p:spPr>
      </p:sp>
      <p:sp>
        <p:nvSpPr>
          <p:cNvPr id="15364" name="Rectangle 1027"/>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BB8D00B-1AAE-4B78-B78B-62E17E2F1402}" type="slidenum">
              <a:rPr lang="en-GB"/>
              <a:pPr/>
              <a:t>18</a:t>
            </a:fld>
            <a:endParaRPr lang="en-GB"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8E0D207-B6DD-4999-A066-D2AB64BE8981}" type="slidenum">
              <a:rPr lang="en-GB"/>
              <a:pPr/>
              <a:t>19</a:t>
            </a:fld>
            <a:endParaRPr lang="en-GB"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4E27BA2-CF29-48F4-B16A-EC33B75581ED}" type="slidenum">
              <a:rPr lang="en-GB"/>
              <a:pPr/>
              <a:t>21</a:t>
            </a:fld>
            <a:endParaRPr lang="en-GB"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B4709A5-CDF9-424A-B69A-B03B4DD4DC50}" type="slidenum">
              <a:rPr lang="en-GB"/>
              <a:pPr/>
              <a:t>22</a:t>
            </a:fld>
            <a:endParaRPr lang="en-GB" dirty="0"/>
          </a:p>
        </p:txBody>
      </p:sp>
      <p:sp>
        <p:nvSpPr>
          <p:cNvPr id="18435" name="Rectangle 1026"/>
          <p:cNvSpPr>
            <a:spLocks noGrp="1" noRot="1" noChangeAspect="1" noChangeArrowheads="1" noTextEdit="1"/>
          </p:cNvSpPr>
          <p:nvPr>
            <p:ph type="sldImg"/>
          </p:nvPr>
        </p:nvSpPr>
        <p:spPr>
          <a:ln/>
        </p:spPr>
      </p:sp>
      <p:sp>
        <p:nvSpPr>
          <p:cNvPr id="18436" name="Rectangle 1027"/>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048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662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BC723-ED85-41C2-9AA4-4C003AB06F4B}" type="slidenum">
              <a:rPr lang="el-GR" smtClean="0"/>
              <a:pPr fontAlgn="base">
                <a:spcBef>
                  <a:spcPct val="0"/>
                </a:spcBef>
                <a:spcAft>
                  <a:spcPct val="0"/>
                </a:spcAft>
                <a:defRPr/>
              </a:pPr>
              <a:t>4</a:t>
            </a:fld>
            <a:endParaRPr 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4EB1726-49F8-437C-BC6E-32E820D9C73E}" type="slidenum">
              <a:rPr lang="en-GB"/>
              <a:pPr/>
              <a:t>23</a:t>
            </a:fld>
            <a:endParaRPr lang="en-GB" dirty="0"/>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187E3A7-B455-46AA-9D05-9BF6046ADFDC}" type="slidenum">
              <a:rPr lang="en-GB"/>
              <a:pPr/>
              <a:t>24</a:t>
            </a:fld>
            <a:endParaRPr lang="en-GB"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noFill/>
        </p:spPr>
        <p:txBody>
          <a:bodyPr/>
          <a:lstStyle/>
          <a:p>
            <a:pPr>
              <a:buFont typeface="Times New Roman" pitchFamily="18" charset="0"/>
              <a:buNone/>
            </a:pPr>
            <a:fld id="{27CBEF70-FDF5-4C79-B4BD-9589CD5DE040}" type="slidenum">
              <a:rPr lang="en-US" smtClean="0">
                <a:latin typeface="Times New Roman" pitchFamily="18" charset="0"/>
                <a:ea typeface="Arial Unicode MS" pitchFamily="34" charset="-128"/>
                <a:cs typeface="Arial Unicode MS" pitchFamily="34" charset="-128"/>
              </a:rPr>
              <a:pPr>
                <a:buFont typeface="Times New Roman" pitchFamily="18" charset="0"/>
                <a:buNone/>
              </a:pPr>
              <a:t>27</a:t>
            </a:fld>
            <a:endParaRPr lang="en-US" smtClean="0">
              <a:latin typeface="Times New Roman" pitchFamily="18" charset="0"/>
              <a:ea typeface="Arial Unicode MS" pitchFamily="34" charset="-128"/>
              <a:cs typeface="Arial Unicode MS" pitchFamily="34" charset="-128"/>
            </a:endParaRPr>
          </a:p>
        </p:txBody>
      </p:sp>
      <p:sp>
        <p:nvSpPr>
          <p:cNvPr id="9219"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9220" name="Rectangle 2"/>
          <p:cNvSpPr>
            <a:spLocks noGrp="1" noChangeArrowheads="1"/>
          </p:cNvSpPr>
          <p:nvPr>
            <p:ph type="body" idx="1"/>
          </p:nvPr>
        </p:nvSpPr>
        <p:spPr>
          <a:xfrm>
            <a:off x="685512" y="4343230"/>
            <a:ext cx="5486976" cy="4115139"/>
          </a:xfrm>
          <a:noFill/>
          <a:ln/>
        </p:spPr>
        <p:txBody>
          <a:bodyPr wrap="none" anchor="ctr"/>
          <a:lstStyle/>
          <a:p>
            <a:pPr eaLnBrk="1" hangingPunct="1"/>
            <a:endParaRPr lang="el-GR"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p:spPr>
        <p:txBody>
          <a:bodyPr/>
          <a:lstStyle/>
          <a:p>
            <a:pPr>
              <a:buFont typeface="Times New Roman" pitchFamily="18" charset="0"/>
              <a:buNone/>
            </a:pPr>
            <a:fld id="{EB3C3C34-43C8-446F-8870-189558B0B56E}" type="slidenum">
              <a:rPr lang="el-GR" smtClean="0">
                <a:solidFill>
                  <a:srgbClr val="000000"/>
                </a:solidFill>
                <a:latin typeface="Times New Roman" pitchFamily="18" charset="0"/>
                <a:ea typeface="Arial Unicode MS" pitchFamily="34" charset="-128"/>
                <a:cs typeface="Arial Unicode MS" pitchFamily="34" charset="-128"/>
              </a:rPr>
              <a:pPr>
                <a:buFont typeface="Times New Roman" pitchFamily="18" charset="0"/>
                <a:buNone/>
              </a:pPr>
              <a:t>28</a:t>
            </a:fld>
            <a:endParaRPr lang="el-GR" smtClean="0">
              <a:solidFill>
                <a:srgbClr val="000000"/>
              </a:solidFill>
              <a:latin typeface="Times New Roman" pitchFamily="18" charset="0"/>
              <a:ea typeface="Arial Unicode MS" pitchFamily="34" charset="-128"/>
              <a:cs typeface="Arial Unicode MS" pitchFamily="34" charset="-128"/>
            </a:endParaRPr>
          </a:p>
        </p:txBody>
      </p:sp>
      <p:sp>
        <p:nvSpPr>
          <p:cNvPr id="102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10244" name="Rectangle 2"/>
          <p:cNvSpPr>
            <a:spLocks noGrp="1" noChangeArrowheads="1"/>
          </p:cNvSpPr>
          <p:nvPr>
            <p:ph type="body" idx="1"/>
          </p:nvPr>
        </p:nvSpPr>
        <p:spPr>
          <a:xfrm>
            <a:off x="685512" y="4343231"/>
            <a:ext cx="5486976" cy="4037751"/>
          </a:xfrm>
          <a:noFill/>
          <a:ln/>
        </p:spPr>
        <p:txBody>
          <a:bodyPr wrap="none" anchor="ctr"/>
          <a:lstStyle/>
          <a:p>
            <a:pPr eaLnBrk="1" hangingPunct="1"/>
            <a:endParaRPr lang="el-GR"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p:spPr>
        <p:txBody>
          <a:bodyPr/>
          <a:lstStyle/>
          <a:p>
            <a:pPr>
              <a:buFont typeface="Times New Roman" pitchFamily="18" charset="0"/>
              <a:buNone/>
            </a:pPr>
            <a:fld id="{02E51C6B-7B98-42B5-B2BB-64847CF7D0AB}" type="slidenum">
              <a:rPr lang="el-GR" smtClean="0">
                <a:solidFill>
                  <a:srgbClr val="000000"/>
                </a:solidFill>
                <a:latin typeface="Times New Roman" pitchFamily="18" charset="0"/>
                <a:ea typeface="Arial Unicode MS" pitchFamily="34" charset="-128"/>
                <a:cs typeface="Arial Unicode MS" pitchFamily="34" charset="-128"/>
              </a:rPr>
              <a:pPr>
                <a:buFont typeface="Times New Roman" pitchFamily="18" charset="0"/>
                <a:buNone/>
              </a:pPr>
              <a:t>29</a:t>
            </a:fld>
            <a:endParaRPr lang="el-GR" smtClean="0">
              <a:solidFill>
                <a:srgbClr val="000000"/>
              </a:solidFill>
              <a:latin typeface="Times New Roman" pitchFamily="18" charset="0"/>
              <a:ea typeface="Arial Unicode MS" pitchFamily="34" charset="-128"/>
              <a:cs typeface="Arial Unicode MS" pitchFamily="34" charset="-128"/>
            </a:endParaRPr>
          </a:p>
        </p:txBody>
      </p:sp>
      <p:sp>
        <p:nvSpPr>
          <p:cNvPr id="11267"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11268" name="Rectangle 2"/>
          <p:cNvSpPr>
            <a:spLocks noGrp="1" noChangeArrowheads="1"/>
          </p:cNvSpPr>
          <p:nvPr>
            <p:ph type="body" idx="1"/>
          </p:nvPr>
        </p:nvSpPr>
        <p:spPr>
          <a:xfrm>
            <a:off x="685512" y="4343230"/>
            <a:ext cx="5486976" cy="4115139"/>
          </a:xfrm>
          <a:noFill/>
          <a:ln/>
        </p:spPr>
        <p:txBody>
          <a:bodyPr wrap="none" anchor="ctr"/>
          <a:lstStyle/>
          <a:p>
            <a:pPr eaLnBrk="1" hangingPunct="1"/>
            <a:endParaRPr lang="el-GR"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CBC8DAF-049E-4DA2-A396-2DAB999CC5E6}" type="slidenum">
              <a:rPr lang="el-GR" smtClean="0"/>
              <a:pPr/>
              <a:t>35</a:t>
            </a:fld>
            <a:endParaRPr lang="el-GR"/>
          </a:p>
        </p:txBody>
      </p:sp>
    </p:spTree>
    <p:extLst>
      <p:ext uri="{BB962C8B-B14F-4D97-AF65-F5344CB8AC3E}">
        <p14:creationId xmlns="" xmlns:p14="http://schemas.microsoft.com/office/powerpoint/2010/main" val="4015557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067A7-39D1-45C5-99FC-76A508D4DACA}" type="slidenum">
              <a:rPr lang="en-GB"/>
              <a:pPr/>
              <a:t>41</a:t>
            </a:fld>
            <a:endParaRPr lang="en-GB" dirty="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E060A0-3B6F-4F5C-AD45-2B1590854248}" type="slidenum">
              <a:rPr lang="en-GB"/>
              <a:pPr/>
              <a:t>42</a:t>
            </a:fld>
            <a:endParaRPr lang="en-GB" dirty="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353FAC-F0B3-4DA2-8752-0BB6C0A6159E}" type="slidenum">
              <a:rPr lang="en-GB"/>
              <a:pPr/>
              <a:t>45</a:t>
            </a:fld>
            <a:endParaRPr lang="en-GB"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15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765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CEF270-62BE-4914-9ED6-897419D267DF}" type="slidenum">
              <a:rPr lang="el-GR" smtClean="0"/>
              <a:pPr fontAlgn="base">
                <a:spcBef>
                  <a:spcPct val="0"/>
                </a:spcBef>
                <a:spcAft>
                  <a:spcPct val="0"/>
                </a:spcAft>
                <a:defRPr/>
              </a:pPr>
              <a:t>5</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253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970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24E6B9-3950-4533-B812-7AD1DEF80B6D}" type="slidenum">
              <a:rPr lang="el-GR" smtClean="0"/>
              <a:pPr fontAlgn="base">
                <a:spcBef>
                  <a:spcPct val="0"/>
                </a:spcBef>
                <a:spcAft>
                  <a:spcPct val="0"/>
                </a:spcAft>
                <a:defRPr/>
              </a:pPr>
              <a:t>6</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355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07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496BCF-F469-4FE9-9777-065DB05778CD}" type="slidenum">
              <a:rPr lang="el-GR" smtClean="0"/>
              <a:pPr fontAlgn="base">
                <a:spcBef>
                  <a:spcPct val="0"/>
                </a:spcBef>
                <a:spcAft>
                  <a:spcPct val="0"/>
                </a:spcAft>
                <a:defRPr/>
              </a:pPr>
              <a:t>7</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457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174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86214-CAFC-4013-8C98-B32CACCFCFBE}" type="slidenum">
              <a:rPr lang="el-GR" smtClean="0"/>
              <a:pPr fontAlgn="base">
                <a:spcBef>
                  <a:spcPct val="0"/>
                </a:spcBef>
                <a:spcAft>
                  <a:spcPct val="0"/>
                </a:spcAft>
                <a:defRPr/>
              </a:pPr>
              <a:t>8</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560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277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1FBAF4-28A5-4E58-A83F-5BECAEE0B9CE}" type="slidenum">
              <a:rPr lang="el-GR" smtClean="0"/>
              <a:pPr fontAlgn="base">
                <a:spcBef>
                  <a:spcPct val="0"/>
                </a:spcBef>
                <a:spcAft>
                  <a:spcPct val="0"/>
                </a:spcAft>
                <a:defRPr/>
              </a:pPr>
              <a:t>9</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66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379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D05D6-6FB4-4995-BE71-E17B483C6971}" type="slidenum">
              <a:rPr lang="el-GR" smtClean="0"/>
              <a:pPr fontAlgn="base">
                <a:spcBef>
                  <a:spcPct val="0"/>
                </a:spcBef>
                <a:spcAft>
                  <a:spcPct val="0"/>
                </a:spcAft>
                <a:defRPr/>
              </a:pPr>
              <a:t>10</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765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482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28778A-1CE6-488A-8547-F4AD0A37F8A2}" type="slidenum">
              <a:rPr lang="el-GR" smtClean="0"/>
              <a:pPr fontAlgn="base">
                <a:spcBef>
                  <a:spcPct val="0"/>
                </a:spcBef>
                <a:spcAft>
                  <a:spcPct val="0"/>
                </a:spcAft>
                <a:defRPr/>
              </a:pPr>
              <a:t>11</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2/5/2013</a:t>
            </a:fld>
            <a:endParaRPr lang="en-US" dirty="0"/>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dirty="0"/>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2/5/2013</a:t>
            </a:fld>
            <a:endParaRPr lang="en-US" dirty="0"/>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dirty="0"/>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2/5/2013</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2/5/2013</a:t>
            </a:fld>
            <a:endParaRPr lang="en-US" dirty="0"/>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2/5/2013</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dirty="0"/>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D8BD707-D9CF-40AE-B4C6-C98DA3205C09}" type="datetimeFigureOut">
              <a:rPr lang="en-US" smtClean="0"/>
              <a:pPr/>
              <a:t>2/5/2013</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6F15528-21DE-4FAA-801E-634DDDAF4B2B}"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0.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1.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reekarchitects.g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el.wikipedia.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http://www.cityofathens.g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eie.gr/archaeologia/gr/chapter_more_12.aspx" TargetMode="External"/><Relationship Id="rId4" Type="http://schemas.openxmlformats.org/officeDocument/2006/relationships/hyperlink" Target="http://www.culture2000.tee.gr/ATHENS/GREEK/main2.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1470025"/>
          </a:xfrm>
        </p:spPr>
        <p:txBody>
          <a:bodyPr>
            <a:normAutofit fontScale="90000"/>
          </a:bodyPr>
          <a:lstStyle/>
          <a:p>
            <a:pPr algn="ctr"/>
            <a:r>
              <a:rPr lang="el-GR" dirty="0" smtClean="0">
                <a:latin typeface="Times New Roman" pitchFamily="18" charset="0"/>
                <a:cs typeface="Times New Roman" pitchFamily="18" charset="0"/>
              </a:rPr>
              <a:t>Παλαιά Αθήνα</a:t>
            </a: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(1830-1970)-Γραφικοί τύποι</a:t>
            </a:r>
            <a:endParaRPr lang="el-GR" dirty="0">
              <a:latin typeface="Times New Roman" pitchFamily="18" charset="0"/>
              <a:cs typeface="Times New Roman" pitchFamily="18" charset="0"/>
            </a:endParaRPr>
          </a:p>
        </p:txBody>
      </p:sp>
      <p:sp>
        <p:nvSpPr>
          <p:cNvPr id="3" name="Subtitle 2"/>
          <p:cNvSpPr>
            <a:spLocks noGrp="1"/>
          </p:cNvSpPr>
          <p:nvPr>
            <p:ph type="subTitle" idx="1"/>
          </p:nvPr>
        </p:nvSpPr>
        <p:spPr>
          <a:xfrm>
            <a:off x="1371600" y="3352800"/>
            <a:ext cx="6400800" cy="2286000"/>
          </a:xfrm>
        </p:spPr>
        <p:txBody>
          <a:bodyPr/>
          <a:lstStyle/>
          <a:p>
            <a:pPr algn="l"/>
            <a:r>
              <a:rPr lang="el-GR" dirty="0" smtClean="0">
                <a:latin typeface="Times New Roman" pitchFamily="18" charset="0"/>
                <a:cs typeface="Times New Roman" pitchFamily="18" charset="0"/>
              </a:rPr>
              <a:t>Τμήμα : Α΄3</a:t>
            </a:r>
          </a:p>
          <a:p>
            <a:pPr algn="l"/>
            <a:endParaRPr lang="el-GR" dirty="0" smtClean="0">
              <a:latin typeface="Times New Roman" pitchFamily="18" charset="0"/>
              <a:cs typeface="Times New Roman" pitchFamily="18" charset="0"/>
            </a:endParaRPr>
          </a:p>
          <a:p>
            <a:pPr algn="l"/>
            <a:r>
              <a:rPr lang="el-GR" dirty="0" smtClean="0">
                <a:latin typeface="Times New Roman" pitchFamily="18" charset="0"/>
                <a:cs typeface="Times New Roman" pitchFamily="18" charset="0"/>
              </a:rPr>
              <a:t>Επιμέλεια: Γιώργος Μαυρομμάτης</a:t>
            </a:r>
            <a:endParaRPr lang="el-GR" dirty="0">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Θέση περιεχομένου"/>
          <p:cNvGraphicFramePr>
            <a:graphicFrameLocks noGrp="1"/>
          </p:cNvGraphicFramePr>
          <p:nvPr>
            <p:ph idx="1"/>
            <p:extLst>
              <p:ext uri="{D42A27DB-BD31-4B8C-83A1-F6EECF244321}">
                <p14:modId xmlns="" xmlns:p14="http://schemas.microsoft.com/office/powerpoint/2010/main" val="3909188275"/>
              </p:ext>
            </p:extLst>
          </p:nvPr>
        </p:nvGraphicFramePr>
        <p:xfrm>
          <a:off x="179512" y="-243408"/>
          <a:ext cx="856895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 Τίτλος"/>
          <p:cNvSpPr>
            <a:spLocks noGrp="1"/>
          </p:cNvSpPr>
          <p:nvPr>
            <p:ph type="title"/>
          </p:nvPr>
        </p:nvSpPr>
        <p:spPr>
          <a:xfrm>
            <a:off x="467544" y="-243408"/>
            <a:ext cx="8229600" cy="1143000"/>
          </a:xfrm>
        </p:spPr>
        <p:txBody>
          <a:bodyPr/>
          <a:lstStyle/>
          <a:p>
            <a:pPr eaLnBrk="1" fontAlgn="auto" hangingPunct="1">
              <a:spcAft>
                <a:spcPts val="0"/>
              </a:spcAft>
              <a:defRPr/>
            </a:pPr>
            <a:r>
              <a:rPr lang="el-GR" smtClean="0"/>
              <a:t>Η εκπαίδευση τον 20</a:t>
            </a:r>
            <a:r>
              <a:rPr lang="el-GR" baseline="30000" smtClean="0"/>
              <a:t>ο</a:t>
            </a:r>
            <a:r>
              <a:rPr lang="el-GR" smtClean="0"/>
              <a:t> αιώνα</a:t>
            </a:r>
            <a:endParaRPr lang="el-GR"/>
          </a:p>
        </p:txBody>
      </p:sp>
      <p:graphicFrame>
        <p:nvGraphicFramePr>
          <p:cNvPr id="9" name="8 - Διάγραμμα"/>
          <p:cNvGraphicFramePr/>
          <p:nvPr>
            <p:extLst>
              <p:ext uri="{D42A27DB-BD31-4B8C-83A1-F6EECF244321}">
                <p14:modId xmlns="" xmlns:p14="http://schemas.microsoft.com/office/powerpoint/2010/main" val="2694556524"/>
              </p:ext>
            </p:extLst>
          </p:nvPr>
        </p:nvGraphicFramePr>
        <p:xfrm>
          <a:off x="2195736" y="2996952"/>
          <a:ext cx="6192688" cy="42800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122" name="Picture 2" descr="C:\Documents and Settings\iliana\Επιφάνεια εργασίας\project\σάρωση0011.jpg"/>
          <p:cNvPicPr>
            <a:picLocks noChangeAspect="1" noChangeArrowheads="1"/>
          </p:cNvPicPr>
          <p:nvPr/>
        </p:nvPicPr>
        <p:blipFill>
          <a:blip r:embed="rId13" cstate="print">
            <a:lum bright="-10000" contrast="20000"/>
          </a:blip>
          <a:srcRect/>
          <a:stretch>
            <a:fillRect/>
          </a:stretch>
        </p:blipFill>
        <p:spPr bwMode="auto">
          <a:xfrm>
            <a:off x="323528" y="4509120"/>
            <a:ext cx="1921396" cy="1905384"/>
          </a:xfrm>
          <a:prstGeom prst="rect">
            <a:avLst/>
          </a:prstGeom>
          <a:ln>
            <a:noFill/>
          </a:ln>
          <a:effectLst>
            <a:softEdge rad="112500"/>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 xmlns:p14="http://schemas.microsoft.com/office/powerpoint/2010/main" val="924840681"/>
              </p:ext>
            </p:extLst>
          </p:nvPr>
        </p:nvGraphicFramePr>
        <p:xfrm>
          <a:off x="0" y="0"/>
          <a:ext cx="7272808" cy="3816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 Διάγραμμα"/>
          <p:cNvGraphicFramePr/>
          <p:nvPr>
            <p:extLst>
              <p:ext uri="{D42A27DB-BD31-4B8C-83A1-F6EECF244321}">
                <p14:modId xmlns="" xmlns:p14="http://schemas.microsoft.com/office/powerpoint/2010/main" val="931702896"/>
              </p:ext>
            </p:extLst>
          </p:nvPr>
        </p:nvGraphicFramePr>
        <p:xfrm>
          <a:off x="3048000" y="234888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9" name="Picture 3" descr="C:\Documents and Settings\iliana\Επιφάνεια εργασίας\project\6.jpg"/>
          <p:cNvPicPr>
            <a:picLocks noChangeAspect="1" noChangeArrowheads="1"/>
          </p:cNvPicPr>
          <p:nvPr/>
        </p:nvPicPr>
        <p:blipFill>
          <a:blip r:embed="rId13" cstate="print">
            <a:lum bright="-10000" contrast="30000"/>
          </a:blip>
          <a:srcRect/>
          <a:stretch>
            <a:fillRect/>
          </a:stretch>
        </p:blipFill>
        <p:spPr bwMode="auto">
          <a:xfrm>
            <a:off x="6876256" y="476672"/>
            <a:ext cx="2124409" cy="2104493"/>
          </a:xfrm>
          <a:prstGeom prst="ellipse">
            <a:avLst/>
          </a:prstGeom>
          <a:ln>
            <a:noFill/>
          </a:ln>
          <a:effectLst>
            <a:softEdge rad="112500"/>
          </a:effectLst>
        </p:spPr>
      </p:pic>
      <p:pic>
        <p:nvPicPr>
          <p:cNvPr id="4100" name="Picture 4" descr="C:\Documents and Settings\iliana\Επιφάνεια εργασίας\project\σάρωση0004.jpg"/>
          <p:cNvPicPr>
            <a:picLocks noChangeAspect="1" noChangeArrowheads="1"/>
          </p:cNvPicPr>
          <p:nvPr/>
        </p:nvPicPr>
        <p:blipFill>
          <a:blip r:embed="rId14" cstate="print">
            <a:lum bright="-10000" contrast="30000"/>
          </a:blip>
          <a:srcRect/>
          <a:stretch>
            <a:fillRect/>
          </a:stretch>
        </p:blipFill>
        <p:spPr bwMode="auto">
          <a:xfrm rot="21440234">
            <a:off x="686244" y="3930227"/>
            <a:ext cx="2395595" cy="2375631"/>
          </a:xfrm>
          <a:prstGeom prst="rect">
            <a:avLst/>
          </a:prstGeom>
          <a:ln>
            <a:noFill/>
          </a:ln>
          <a:effectLst>
            <a:outerShdw blurRad="50800" dist="38100" dir="2700000" algn="tl" rotWithShape="0">
              <a:prstClr val="black">
                <a:alpha val="40000"/>
              </a:prstClr>
            </a:outerShdw>
            <a:softEdge rad="11250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 xmlns:p14="http://schemas.microsoft.com/office/powerpoint/2010/main" val="1766468404"/>
              </p:ext>
            </p:extLst>
          </p:nvPr>
        </p:nvGraphicFramePr>
        <p:xfrm>
          <a:off x="683568" y="836712"/>
          <a:ext cx="7560840"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 Τίτλος"/>
          <p:cNvSpPr>
            <a:spLocks noGrp="1"/>
          </p:cNvSpPr>
          <p:nvPr>
            <p:ph type="title"/>
          </p:nvPr>
        </p:nvSpPr>
        <p:spPr>
          <a:xfrm>
            <a:off x="467544" y="-315416"/>
            <a:ext cx="8229600" cy="1143000"/>
          </a:xfrm>
        </p:spPr>
        <p:txBody>
          <a:bodyPr/>
          <a:lstStyle/>
          <a:p>
            <a:pPr algn="ctr" eaLnBrk="1" fontAlgn="auto" hangingPunct="1">
              <a:spcAft>
                <a:spcPts val="0"/>
              </a:spcAft>
              <a:defRPr/>
            </a:pPr>
            <a:r>
              <a:rPr lang="el-GR" smtClean="0"/>
              <a:t>Δομή της οικονομίας</a:t>
            </a:r>
            <a:endParaRPr lang="el-GR"/>
          </a:p>
        </p:txBody>
      </p:sp>
      <p:grpSp>
        <p:nvGrpSpPr>
          <p:cNvPr id="3" name="Group 4"/>
          <p:cNvGrpSpPr>
            <a:grpSpLocks/>
          </p:cNvGrpSpPr>
          <p:nvPr/>
        </p:nvGrpSpPr>
        <p:grpSpPr bwMode="auto">
          <a:xfrm>
            <a:off x="684213" y="4797425"/>
            <a:ext cx="1943100" cy="1735138"/>
            <a:chOff x="273122" y="1510847"/>
            <a:chExt cx="1711017" cy="2239477"/>
          </a:xfrm>
        </p:grpSpPr>
        <p:sp>
          <p:nvSpPr>
            <p:cNvPr id="6" name="Oval 5"/>
            <p:cNvSpPr/>
            <p:nvPr/>
          </p:nvSpPr>
          <p:spPr>
            <a:xfrm>
              <a:off x="273122" y="1510847"/>
              <a:ext cx="1711017" cy="2239477"/>
            </a:xfrm>
            <a:prstGeom prst="ellipse">
              <a:avLst/>
            </a:prstGeom>
            <a:solidFill>
              <a:schemeClr val="bg2"/>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 name="Oval 4"/>
            <p:cNvSpPr/>
            <p:nvPr/>
          </p:nvSpPr>
          <p:spPr>
            <a:xfrm>
              <a:off x="523344" y="1838675"/>
              <a:ext cx="1210572" cy="158382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666750">
                <a:lnSpc>
                  <a:spcPct val="90000"/>
                </a:lnSpc>
                <a:spcAft>
                  <a:spcPct val="35000"/>
                </a:spcAft>
                <a:defRPr/>
              </a:pPr>
              <a:r>
                <a:rPr lang="el-GR" sz="1500" dirty="0"/>
                <a:t>Η ταχύρυθμη ανάπτυξη του ελληνικού καπιταλισμού</a:t>
              </a:r>
            </a:p>
          </p:txBody>
        </p:sp>
      </p:grpSp>
      <p:grpSp>
        <p:nvGrpSpPr>
          <p:cNvPr id="5" name="Group 7"/>
          <p:cNvGrpSpPr>
            <a:grpSpLocks/>
          </p:cNvGrpSpPr>
          <p:nvPr/>
        </p:nvGrpSpPr>
        <p:grpSpPr bwMode="auto">
          <a:xfrm>
            <a:off x="3635375" y="4797425"/>
            <a:ext cx="1944688" cy="1860550"/>
            <a:chOff x="3311474" y="1385807"/>
            <a:chExt cx="2159186" cy="2437142"/>
          </a:xfrm>
        </p:grpSpPr>
        <p:sp>
          <p:nvSpPr>
            <p:cNvPr id="9" name="Oval 8"/>
            <p:cNvSpPr/>
            <p:nvPr/>
          </p:nvSpPr>
          <p:spPr>
            <a:xfrm>
              <a:off x="3311474" y="1385807"/>
              <a:ext cx="2159186" cy="2437142"/>
            </a:xfrm>
            <a:prstGeom prst="ellipse">
              <a:avLst/>
            </a:prstGeom>
            <a:solidFill>
              <a:schemeClr val="bg2"/>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0" name="Oval 4"/>
            <p:cNvSpPr/>
            <p:nvPr/>
          </p:nvSpPr>
          <p:spPr>
            <a:xfrm>
              <a:off x="3630505" y="1668615"/>
              <a:ext cx="1528174" cy="1723884"/>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666750">
                <a:lnSpc>
                  <a:spcPct val="90000"/>
                </a:lnSpc>
                <a:spcAft>
                  <a:spcPct val="35000"/>
                </a:spcAft>
                <a:defRPr/>
              </a:pPr>
              <a:r>
                <a:rPr lang="el-GR" sz="1500" dirty="0"/>
                <a:t>Η προσάρτηση νέων εδαφών</a:t>
              </a:r>
            </a:p>
          </p:txBody>
        </p:sp>
      </p:grpSp>
      <p:grpSp>
        <p:nvGrpSpPr>
          <p:cNvPr id="8" name="Group 10"/>
          <p:cNvGrpSpPr>
            <a:grpSpLocks/>
          </p:cNvGrpSpPr>
          <p:nvPr/>
        </p:nvGrpSpPr>
        <p:grpSpPr bwMode="auto">
          <a:xfrm>
            <a:off x="2771775" y="5157788"/>
            <a:ext cx="660400" cy="942975"/>
            <a:chOff x="2064582" y="2097592"/>
            <a:chExt cx="660289" cy="943497"/>
          </a:xfrm>
          <a:solidFill>
            <a:schemeClr val="bg2"/>
          </a:solidFill>
        </p:grpSpPr>
        <p:sp>
          <p:nvSpPr>
            <p:cNvPr id="12" name="Plus 11"/>
            <p:cNvSpPr/>
            <p:nvPr/>
          </p:nvSpPr>
          <p:spPr>
            <a:xfrm>
              <a:off x="2064582" y="2097592"/>
              <a:ext cx="660289" cy="943497"/>
            </a:xfrm>
            <a:prstGeom prst="mathPlus">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3" name="Plus 4"/>
            <p:cNvSpPr/>
            <p:nvPr/>
          </p:nvSpPr>
          <p:spPr>
            <a:xfrm>
              <a:off x="2151880" y="2491510"/>
              <a:ext cx="485693" cy="15566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88950">
                <a:lnSpc>
                  <a:spcPct val="90000"/>
                </a:lnSpc>
                <a:spcAft>
                  <a:spcPct val="35000"/>
                </a:spcAft>
                <a:defRPr/>
              </a:pPr>
              <a:endParaRPr lang="el-GR" sz="1100"/>
            </a:p>
          </p:txBody>
        </p:sp>
      </p:grpSp>
      <p:sp>
        <p:nvSpPr>
          <p:cNvPr id="16" name="Plus 4"/>
          <p:cNvSpPr/>
          <p:nvPr/>
        </p:nvSpPr>
        <p:spPr>
          <a:xfrm>
            <a:off x="4481513" y="3503613"/>
            <a:ext cx="485775" cy="155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88950">
              <a:lnSpc>
                <a:spcPct val="90000"/>
              </a:lnSpc>
              <a:spcAft>
                <a:spcPct val="35000"/>
              </a:spcAft>
              <a:defRPr/>
            </a:pPr>
            <a:endParaRPr lang="el-GR" sz="1100"/>
          </a:p>
        </p:txBody>
      </p:sp>
      <p:grpSp>
        <p:nvGrpSpPr>
          <p:cNvPr id="11" name="Group 16"/>
          <p:cNvGrpSpPr>
            <a:grpSpLocks/>
          </p:cNvGrpSpPr>
          <p:nvPr/>
        </p:nvGrpSpPr>
        <p:grpSpPr bwMode="auto">
          <a:xfrm>
            <a:off x="5724525" y="5229225"/>
            <a:ext cx="582613" cy="831850"/>
            <a:chOff x="5069624" y="2207179"/>
            <a:chExt cx="582944" cy="831088"/>
          </a:xfrm>
          <a:solidFill>
            <a:schemeClr val="bg2"/>
          </a:solidFill>
        </p:grpSpPr>
        <p:sp>
          <p:nvSpPr>
            <p:cNvPr id="18" name="Equal 17"/>
            <p:cNvSpPr/>
            <p:nvPr/>
          </p:nvSpPr>
          <p:spPr>
            <a:xfrm>
              <a:off x="5069624" y="2207179"/>
              <a:ext cx="582944" cy="831088"/>
            </a:xfrm>
            <a:prstGeom prst="mathEqual">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9" name="Equal 4"/>
            <p:cNvSpPr/>
            <p:nvPr/>
          </p:nvSpPr>
          <p:spPr>
            <a:xfrm>
              <a:off x="5147456" y="2378472"/>
              <a:ext cx="427280" cy="488502"/>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33400">
                <a:lnSpc>
                  <a:spcPct val="90000"/>
                </a:lnSpc>
                <a:spcAft>
                  <a:spcPct val="35000"/>
                </a:spcAft>
                <a:defRPr/>
              </a:pPr>
              <a:endParaRPr lang="el-GR" sz="1200"/>
            </a:p>
          </p:txBody>
        </p:sp>
      </p:grpSp>
      <p:grpSp>
        <p:nvGrpSpPr>
          <p:cNvPr id="14" name="Group 19"/>
          <p:cNvGrpSpPr>
            <a:grpSpLocks/>
          </p:cNvGrpSpPr>
          <p:nvPr/>
        </p:nvGrpSpPr>
        <p:grpSpPr bwMode="auto">
          <a:xfrm>
            <a:off x="6659563" y="4064000"/>
            <a:ext cx="2016125" cy="2794000"/>
            <a:chOff x="5727115" y="383194"/>
            <a:chExt cx="2376762" cy="4450929"/>
          </a:xfrm>
        </p:grpSpPr>
        <p:sp>
          <p:nvSpPr>
            <p:cNvPr id="21" name="Oval 20"/>
            <p:cNvSpPr/>
            <p:nvPr/>
          </p:nvSpPr>
          <p:spPr>
            <a:xfrm>
              <a:off x="5727115" y="383194"/>
              <a:ext cx="2376762" cy="4450929"/>
            </a:xfrm>
            <a:prstGeom prst="ellipse">
              <a:avLst/>
            </a:prstGeom>
            <a:solidFill>
              <a:schemeClr val="bg2"/>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2" name="Oval 4"/>
            <p:cNvSpPr/>
            <p:nvPr/>
          </p:nvSpPr>
          <p:spPr>
            <a:xfrm>
              <a:off x="6075208" y="1035660"/>
              <a:ext cx="1680577" cy="3145998"/>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666750">
                <a:lnSpc>
                  <a:spcPct val="90000"/>
                </a:lnSpc>
                <a:spcAft>
                  <a:spcPct val="35000"/>
                </a:spcAft>
                <a:defRPr/>
              </a:pPr>
              <a:r>
                <a:rPr lang="el-GR" sz="1500" dirty="0"/>
                <a:t>Έθεσαν τις προϋποθέσεις για την βιομηχανική ανάπτυξη </a:t>
              </a: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2 - Θέση περιεχομένου"/>
          <p:cNvSpPr>
            <a:spLocks noGrp="1"/>
          </p:cNvSpPr>
          <p:nvPr>
            <p:ph idx="1"/>
          </p:nvPr>
        </p:nvSpPr>
        <p:spPr>
          <a:xfrm>
            <a:off x="179389" y="1557338"/>
            <a:ext cx="4849812" cy="5040312"/>
          </a:xfrm>
        </p:spPr>
        <p:txBody>
          <a:bodyPr/>
          <a:lstStyle/>
          <a:p>
            <a:pPr eaLnBrk="1" hangingPunct="1"/>
            <a:r>
              <a:rPr lang="el-GR" sz="2400" dirty="0" smtClean="0"/>
              <a:t>Η γυναίκα ακόμα δεν είναι ισότιμη με τον </a:t>
            </a:r>
            <a:r>
              <a:rPr lang="el-GR" sz="2400" dirty="0" smtClean="0"/>
              <a:t>άντρα.</a:t>
            </a:r>
            <a:endParaRPr lang="el-GR" sz="2400" dirty="0" smtClean="0"/>
          </a:p>
          <a:p>
            <a:pPr eaLnBrk="1" hangingPunct="1">
              <a:buFont typeface="Wingdings 2" pitchFamily="18" charset="2"/>
              <a:buNone/>
            </a:pPr>
            <a:endParaRPr lang="el-GR" sz="2400" dirty="0" smtClean="0"/>
          </a:p>
          <a:p>
            <a:pPr eaLnBrk="1" hangingPunct="1"/>
            <a:r>
              <a:rPr lang="el-GR" sz="2400" dirty="0" smtClean="0"/>
              <a:t>Οι γυναίκες κινητοποιούνται για ζητήματα </a:t>
            </a:r>
            <a:r>
              <a:rPr lang="el-GR" sz="2400" dirty="0" smtClean="0"/>
              <a:t>ισότητας.</a:t>
            </a:r>
            <a:endParaRPr lang="el-GR" sz="2400" dirty="0" smtClean="0"/>
          </a:p>
          <a:p>
            <a:pPr eaLnBrk="1" hangingPunct="1">
              <a:buFont typeface="Wingdings 2" pitchFamily="18" charset="2"/>
              <a:buNone/>
            </a:pPr>
            <a:endParaRPr lang="el-GR" sz="2400" dirty="0" smtClean="0"/>
          </a:p>
          <a:p>
            <a:pPr eaLnBrk="1" hangingPunct="1"/>
            <a:r>
              <a:rPr lang="el-GR" sz="2400" dirty="0" smtClean="0"/>
              <a:t>Η γυναίκα πάλεψε για τα δικαιώματά της και ιδιαίτερα για τη συμμετοχή της στο εκπαιδευτικό </a:t>
            </a:r>
            <a:r>
              <a:rPr lang="el-GR" sz="2400" dirty="0" smtClean="0"/>
              <a:t>σύστημα.</a:t>
            </a:r>
            <a:endParaRPr lang="el-GR" dirty="0" smtClean="0"/>
          </a:p>
        </p:txBody>
      </p:sp>
      <p:sp>
        <p:nvSpPr>
          <p:cNvPr id="2" name="1 - Τίτλος"/>
          <p:cNvSpPr>
            <a:spLocks noGrp="1"/>
          </p:cNvSpPr>
          <p:nvPr>
            <p:ph type="title"/>
          </p:nvPr>
        </p:nvSpPr>
        <p:spPr>
          <a:xfrm>
            <a:off x="539552" y="-315416"/>
            <a:ext cx="8229600" cy="1143000"/>
          </a:xfrm>
        </p:spPr>
        <p:txBody>
          <a:bodyPr/>
          <a:lstStyle/>
          <a:p>
            <a:pPr algn="ctr" eaLnBrk="1" fontAlgn="auto" hangingPunct="1">
              <a:spcAft>
                <a:spcPts val="0"/>
              </a:spcAft>
              <a:defRPr/>
            </a:pPr>
            <a:r>
              <a:rPr lang="el-GR" smtClean="0"/>
              <a:t>Κοινωνική θέση της γυναίκας</a:t>
            </a:r>
            <a:endParaRPr lang="el-GR"/>
          </a:p>
        </p:txBody>
      </p:sp>
      <p:pic>
        <p:nvPicPr>
          <p:cNvPr id="6146" name="Picture 2" descr="C:\Documents and Settings\iliana\Επιφάνεια εργασίας\project\getImage.jpg"/>
          <p:cNvPicPr>
            <a:picLocks noChangeAspect="1" noChangeArrowheads="1"/>
          </p:cNvPicPr>
          <p:nvPr/>
        </p:nvPicPr>
        <p:blipFill>
          <a:blip r:embed="rId3" cstate="print">
            <a:grayscl/>
            <a:lum contrast="-10000"/>
          </a:blip>
          <a:srcRect/>
          <a:stretch>
            <a:fillRect/>
          </a:stretch>
        </p:blipFill>
        <p:spPr bwMode="auto">
          <a:xfrm>
            <a:off x="5940152" y="1196752"/>
            <a:ext cx="2679328" cy="2696890"/>
          </a:xfrm>
          <a:prstGeom prst="rect">
            <a:avLst/>
          </a:prstGeom>
          <a:noFill/>
          <a:effectLst>
            <a:softEdge rad="127000"/>
          </a:effectLst>
        </p:spPr>
      </p:pic>
      <p:pic>
        <p:nvPicPr>
          <p:cNvPr id="6150" name="Picture 6" descr="C:\Documents and Settings\iliana\Επιφάνεια εργασίας\project\ginaik14.jpg"/>
          <p:cNvPicPr>
            <a:picLocks noChangeAspect="1" noChangeArrowheads="1"/>
          </p:cNvPicPr>
          <p:nvPr/>
        </p:nvPicPr>
        <p:blipFill>
          <a:blip r:embed="rId4" cstate="print">
            <a:lum bright="-10000" contrast="30000"/>
          </a:blip>
          <a:srcRect/>
          <a:stretch>
            <a:fillRect/>
          </a:stretch>
        </p:blipFill>
        <p:spPr bwMode="auto">
          <a:xfrm>
            <a:off x="5364088" y="3861048"/>
            <a:ext cx="3261742" cy="2497562"/>
          </a:xfrm>
          <a:prstGeom prst="rect">
            <a:avLst/>
          </a:prstGeom>
          <a:noFill/>
          <a:effectLst>
            <a:softEdge rad="1270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 calcmode="lin" valueType="num">
                                      <p:cBhvr additive="base">
                                        <p:cTn id="13" dur="500" fill="hold"/>
                                        <p:tgtEl>
                                          <p:spTgt spid="6150"/>
                                        </p:tgtEl>
                                        <p:attrNameLst>
                                          <p:attrName>ppt_x</p:attrName>
                                        </p:attrNameLst>
                                      </p:cBhvr>
                                      <p:tavLst>
                                        <p:tav tm="0">
                                          <p:val>
                                            <p:strVal val="#ppt_x"/>
                                          </p:val>
                                        </p:tav>
                                        <p:tav tm="100000">
                                          <p:val>
                                            <p:strVal val="#ppt_x"/>
                                          </p:val>
                                        </p:tav>
                                      </p:tavLst>
                                    </p:anim>
                                    <p:anim calcmode="lin" valueType="num">
                                      <p:cBhvr additive="base">
                                        <p:cTn id="14"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extLst>
              <p:ext uri="{D42A27DB-BD31-4B8C-83A1-F6EECF244321}">
                <p14:modId xmlns="" xmlns:p14="http://schemas.microsoft.com/office/powerpoint/2010/main" val="4247790845"/>
              </p:ext>
            </p:extLst>
          </p:nvPr>
        </p:nvGraphicFramePr>
        <p:xfrm>
          <a:off x="683568" y="1412776"/>
          <a:ext cx="7416824" cy="4640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8" name="Picture 2" descr="C:\Documents and Settings\iliana\Επιφάνεια εργασίας\project\ginaik13.gif"/>
          <p:cNvPicPr>
            <a:picLocks noChangeAspect="1" noChangeArrowheads="1"/>
          </p:cNvPicPr>
          <p:nvPr/>
        </p:nvPicPr>
        <p:blipFill>
          <a:blip r:embed="rId8" cstate="print">
            <a:lum contrast="10000"/>
          </a:blip>
          <a:srcRect l="8640" t="-14823" r="11441"/>
          <a:stretch>
            <a:fillRect/>
          </a:stretch>
        </p:blipFill>
        <p:spPr bwMode="auto">
          <a:xfrm>
            <a:off x="1475656" y="404663"/>
            <a:ext cx="1946361" cy="2429935"/>
          </a:xfrm>
          <a:prstGeom prst="rect">
            <a:avLst/>
          </a:prstGeom>
          <a:noFill/>
          <a:ln>
            <a:noFill/>
          </a:ln>
          <a:effectLst>
            <a:softEdge rad="127000"/>
          </a:effectLst>
        </p:spPr>
      </p:pic>
      <p:pic>
        <p:nvPicPr>
          <p:cNvPr id="21511" name="Picture 7" descr="http://agonigrammi.files.wordpress.com/2009/09/4.jpg"/>
          <p:cNvPicPr>
            <a:picLocks noChangeAspect="1" noChangeArrowheads="1"/>
          </p:cNvPicPr>
          <p:nvPr/>
        </p:nvPicPr>
        <p:blipFill>
          <a:blip r:embed="rId9" cstate="print"/>
          <a:srcRect/>
          <a:stretch>
            <a:fillRect/>
          </a:stretch>
        </p:blipFill>
        <p:spPr bwMode="auto">
          <a:xfrm>
            <a:off x="1187450" y="4581525"/>
            <a:ext cx="2605088" cy="1847850"/>
          </a:xfrm>
          <a:prstGeom prst="rect">
            <a:avLst/>
          </a:prstGeom>
          <a:noFill/>
          <a:effectLst>
            <a:outerShdw blurRad="50800" dist="50800" dir="5400000" algn="ctr" rotWithShape="0">
              <a:srgbClr val="000000">
                <a:alpha val="99000"/>
              </a:srgbClr>
            </a:outerShdw>
          </a:effectLst>
        </p:spPr>
      </p:pic>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762000"/>
            <a:ext cx="7772400" cy="1143000"/>
          </a:xfrm>
        </p:spPr>
        <p:txBody>
          <a:bodyPr>
            <a:normAutofit fontScale="90000"/>
          </a:bodyPr>
          <a:lstStyle/>
          <a:p>
            <a:pPr algn="ctr" eaLnBrk="1" hangingPunct="1"/>
            <a:r>
              <a:rPr lang="en-US" sz="5400" dirty="0" smtClean="0">
                <a:solidFill>
                  <a:schemeClr val="tx1"/>
                </a:solidFill>
                <a:latin typeface="Times New Roman" pitchFamily="18" charset="0"/>
              </a:rPr>
              <a:t>T</a:t>
            </a:r>
            <a:r>
              <a:rPr lang="el-GR" sz="5400" dirty="0" smtClean="0">
                <a:solidFill>
                  <a:schemeClr val="tx1"/>
                </a:solidFill>
                <a:latin typeface="Times New Roman" pitchFamily="18" charset="0"/>
              </a:rPr>
              <a:t>α</a:t>
            </a:r>
            <a:r>
              <a:rPr lang="en-US" sz="5400" dirty="0" smtClean="0">
                <a:solidFill>
                  <a:schemeClr val="tx1"/>
                </a:solidFill>
                <a:latin typeface="Times New Roman" pitchFamily="18" charset="0"/>
              </a:rPr>
              <a:t> </a:t>
            </a:r>
            <a:r>
              <a:rPr lang="el-GR" sz="5400" dirty="0" smtClean="0">
                <a:solidFill>
                  <a:schemeClr val="tx1"/>
                </a:solidFill>
                <a:latin typeface="Times New Roman" pitchFamily="18" charset="0"/>
              </a:rPr>
              <a:t>όρια της παλιάς Αθήνας !</a:t>
            </a:r>
          </a:p>
        </p:txBody>
      </p:sp>
      <p:sp>
        <p:nvSpPr>
          <p:cNvPr id="2051" name="Rectangle 3"/>
          <p:cNvSpPr>
            <a:spLocks noGrp="1" noChangeArrowheads="1"/>
          </p:cNvSpPr>
          <p:nvPr>
            <p:ph type="subTitle" idx="1"/>
          </p:nvPr>
        </p:nvSpPr>
        <p:spPr>
          <a:xfrm>
            <a:off x="3429000" y="4419600"/>
            <a:ext cx="5715000" cy="2133600"/>
          </a:xfrm>
        </p:spPr>
        <p:txBody>
          <a:bodyPr>
            <a:normAutofit fontScale="92500"/>
          </a:bodyPr>
          <a:lstStyle/>
          <a:p>
            <a:pPr eaLnBrk="1" hangingPunct="1">
              <a:defRPr/>
            </a:pPr>
            <a:r>
              <a:rPr lang="el-GR" b="1" i="1" u="sng" dirty="0" smtClean="0">
                <a:effectLst>
                  <a:outerShdw blurRad="38100" dist="38100" dir="2700000" algn="tl">
                    <a:srgbClr val="000000"/>
                  </a:outerShdw>
                </a:effectLst>
                <a:latin typeface="Times New Roman" pitchFamily="18" charset="0"/>
              </a:rPr>
              <a:t>Η ομάδα μας :</a:t>
            </a:r>
            <a:r>
              <a:rPr lang="el-GR" dirty="0" smtClean="0">
                <a:latin typeface="Times New Roman" pitchFamily="18" charset="0"/>
              </a:rPr>
              <a:t>             </a:t>
            </a:r>
            <a:r>
              <a:rPr lang="el-GR" sz="2000" dirty="0" smtClean="0">
                <a:latin typeface="Times New Roman" pitchFamily="18" charset="0"/>
              </a:rPr>
              <a:t>Ορφέας Λάβδας</a:t>
            </a:r>
            <a:endParaRPr lang="en-US" sz="2000" dirty="0" smtClean="0">
              <a:latin typeface="Times New Roman" pitchFamily="18" charset="0"/>
            </a:endParaRPr>
          </a:p>
          <a:p>
            <a:pPr eaLnBrk="1" hangingPunct="1">
              <a:defRPr/>
            </a:pPr>
            <a:r>
              <a:rPr lang="el-GR" sz="2000" dirty="0" smtClean="0">
                <a:latin typeface="Times New Roman" pitchFamily="18" charset="0"/>
              </a:rPr>
              <a:t>                                                   Σωτήρης Μουτζούρης </a:t>
            </a:r>
          </a:p>
          <a:p>
            <a:pPr algn="r" eaLnBrk="1" hangingPunct="1">
              <a:defRPr/>
            </a:pPr>
            <a:r>
              <a:rPr lang="el-GR" sz="2000" dirty="0" smtClean="0">
                <a:latin typeface="Times New Roman" pitchFamily="18" charset="0"/>
              </a:rPr>
              <a:t>                                         Μακρυγιάννης Χαράλαμπος                                                                           Μελετίδης Αλέξανδρος</a:t>
            </a:r>
            <a:r>
              <a:rPr lang="el-GR" dirty="0" smtClean="0">
                <a:latin typeface="Times New Roman" pitchFamily="18" charset="0"/>
              </a:rPr>
              <a:t>  </a:t>
            </a:r>
          </a:p>
          <a:p>
            <a:pPr eaLnBrk="1" hangingPunct="1">
              <a:defRPr/>
            </a:pPr>
            <a:r>
              <a:rPr lang="el-GR" b="1" i="1" u="sng" dirty="0" smtClean="0">
                <a:effectLst>
                  <a:outerShdw blurRad="38100" dist="38100" dir="2700000" algn="tl">
                    <a:srgbClr val="000000"/>
                  </a:outerShdw>
                </a:effectLst>
                <a:latin typeface="Times New Roman" pitchFamily="18" charset="0"/>
              </a:rPr>
              <a:t>Τμήμα:</a:t>
            </a:r>
            <a:r>
              <a:rPr lang="el-GR" dirty="0" smtClean="0">
                <a:latin typeface="Times New Roman" pitchFamily="18" charset="0"/>
              </a:rPr>
              <a:t>                                   Α3’</a:t>
            </a:r>
            <a:r>
              <a:rPr lang="el-GR" dirty="0" smtClean="0">
                <a:solidFill>
                  <a:schemeClr val="bg1"/>
                </a:solidFill>
                <a:latin typeface="Times New Roman" pitchFamily="18" charset="0"/>
              </a:rPr>
              <a:t> </a:t>
            </a:r>
            <a:endParaRPr lang="en-GB" dirty="0" smtClean="0">
              <a:solidFill>
                <a:schemeClr val="bg1"/>
              </a:solidFill>
              <a:latin typeface="Times New Roman" pitchFamily="18" charset="0"/>
            </a:endParaRPr>
          </a:p>
        </p:txBody>
      </p:sp>
      <p:sp>
        <p:nvSpPr>
          <p:cNvPr id="3076" name="TextBox 5"/>
          <p:cNvSpPr txBox="1">
            <a:spLocks noChangeArrowheads="1"/>
          </p:cNvSpPr>
          <p:nvPr/>
        </p:nvSpPr>
        <p:spPr bwMode="auto">
          <a:xfrm>
            <a:off x="1258888" y="3357563"/>
            <a:ext cx="2160587" cy="522287"/>
          </a:xfrm>
          <a:prstGeom prst="rect">
            <a:avLst/>
          </a:prstGeom>
          <a:noFill/>
          <a:ln w="9525">
            <a:noFill/>
            <a:miter lim="800000"/>
            <a:headEnd/>
            <a:tailEnd/>
          </a:ln>
        </p:spPr>
        <p:txBody>
          <a:bodyPr>
            <a:spAutoFit/>
          </a:bodyPr>
          <a:lstStyle/>
          <a:p>
            <a:r>
              <a:rPr lang="el-GR" sz="2800" b="1"/>
              <a:t>Ομάδα 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6"/>
          <p:cNvSpPr>
            <a:spLocks noChangeArrowheads="1"/>
          </p:cNvSpPr>
          <p:nvPr/>
        </p:nvSpPr>
        <p:spPr bwMode="auto">
          <a:xfrm>
            <a:off x="1066800" y="2133600"/>
            <a:ext cx="7620000" cy="1828800"/>
          </a:xfrm>
          <a:custGeom>
            <a:avLst/>
            <a:gdLst>
              <a:gd name="T0" fmla="*/ 5749924 w 21600"/>
              <a:gd name="T1" fmla="*/ 0 h 21600"/>
              <a:gd name="T2" fmla="*/ 0 w 21600"/>
              <a:gd name="T3" fmla="*/ 914400 h 21600"/>
              <a:gd name="T4" fmla="*/ 5749924 w 21600"/>
              <a:gd name="T5" fmla="*/ 1828800 h 21600"/>
              <a:gd name="T6" fmla="*/ 7620000 w 21600"/>
              <a:gd name="T7" fmla="*/ 914400 h 21600"/>
              <a:gd name="T8" fmla="*/ 17694720 60000 65536"/>
              <a:gd name="T9" fmla="*/ 11796480 60000 65536"/>
              <a:gd name="T10" fmla="*/ 5898240 60000 65536"/>
              <a:gd name="T11" fmla="*/ 0 60000 65536"/>
              <a:gd name="T12" fmla="*/ 3375 w 21600"/>
              <a:gd name="T13" fmla="*/ 5625 h 21600"/>
              <a:gd name="T14" fmla="*/ 19060 w 21600"/>
              <a:gd name="T15" fmla="*/ 15975 h 21600"/>
            </a:gdLst>
            <a:ahLst/>
            <a:cxnLst>
              <a:cxn ang="T8">
                <a:pos x="T0" y="T1"/>
              </a:cxn>
              <a:cxn ang="T9">
                <a:pos x="T2" y="T3"/>
              </a:cxn>
              <a:cxn ang="T10">
                <a:pos x="T4" y="T5"/>
              </a:cxn>
              <a:cxn ang="T11">
                <a:pos x="T6" y="T7"/>
              </a:cxn>
            </a:cxnLst>
            <a:rect l="T12" t="T13" r="T14" b="T15"/>
            <a:pathLst>
              <a:path w="21600" h="21600">
                <a:moveTo>
                  <a:pt x="16299" y="0"/>
                </a:moveTo>
                <a:lnTo>
                  <a:pt x="16299" y="5625"/>
                </a:lnTo>
                <a:lnTo>
                  <a:pt x="3375" y="5625"/>
                </a:lnTo>
                <a:lnTo>
                  <a:pt x="3375" y="15975"/>
                </a:lnTo>
                <a:lnTo>
                  <a:pt x="16299" y="15975"/>
                </a:lnTo>
                <a:lnTo>
                  <a:pt x="16299" y="21600"/>
                </a:lnTo>
                <a:lnTo>
                  <a:pt x="21600" y="10800"/>
                </a:lnTo>
                <a:close/>
              </a:path>
              <a:path w="21600" h="21600">
                <a:moveTo>
                  <a:pt x="1350" y="5625"/>
                </a:moveTo>
                <a:lnTo>
                  <a:pt x="1350" y="15975"/>
                </a:lnTo>
                <a:lnTo>
                  <a:pt x="2700" y="15975"/>
                </a:lnTo>
                <a:lnTo>
                  <a:pt x="2700" y="5625"/>
                </a:lnTo>
                <a:close/>
              </a:path>
              <a:path w="21600" h="21600">
                <a:moveTo>
                  <a:pt x="0" y="5625"/>
                </a:moveTo>
                <a:lnTo>
                  <a:pt x="0" y="15975"/>
                </a:lnTo>
                <a:lnTo>
                  <a:pt x="675" y="15975"/>
                </a:lnTo>
                <a:lnTo>
                  <a:pt x="675" y="5625"/>
                </a:lnTo>
                <a:close/>
              </a:path>
            </a:pathLst>
          </a:custGeom>
          <a:solidFill>
            <a:srgbClr val="FFFF00"/>
          </a:solidFill>
          <a:ln w="9525">
            <a:solidFill>
              <a:schemeClr val="tx1"/>
            </a:solidFill>
            <a:miter lim="800000"/>
            <a:headEnd/>
            <a:tailEnd/>
          </a:ln>
        </p:spPr>
        <p:txBody>
          <a:bodyPr wrap="none" anchor="ctr"/>
          <a:lstStyle/>
          <a:p>
            <a:pPr algn="ctr"/>
            <a:r>
              <a:rPr kumimoji="0" lang="en-US" sz="2400" dirty="0">
                <a:solidFill>
                  <a:srgbClr val="000000"/>
                </a:solidFill>
                <a:latin typeface="Times New Roman" pitchFamily="18" charset="0"/>
              </a:rPr>
              <a:t>O </a:t>
            </a:r>
            <a:r>
              <a:rPr kumimoji="0" lang="el-GR" sz="2400" dirty="0">
                <a:solidFill>
                  <a:srgbClr val="000000"/>
                </a:solidFill>
                <a:latin typeface="Times New Roman" pitchFamily="18" charset="0"/>
              </a:rPr>
              <a:t>Όθωνας στην Αθήνα </a:t>
            </a:r>
            <a:endParaRPr kumimoji="0" lang="en-GB" sz="2400" dirty="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676400" y="1981200"/>
            <a:ext cx="6705600" cy="4114800"/>
          </a:xfrm>
        </p:spPr>
        <p:txBody>
          <a:bodyPr/>
          <a:lstStyle/>
          <a:p>
            <a:pPr eaLnBrk="1" hangingPunct="1">
              <a:lnSpc>
                <a:spcPct val="90000"/>
              </a:lnSpc>
            </a:pPr>
            <a:r>
              <a:rPr lang="el-GR" sz="2800" dirty="0" smtClean="0">
                <a:latin typeface="Times New Roman" pitchFamily="18" charset="0"/>
              </a:rPr>
              <a:t>Λίγο μετά την παράδοση της Ακρόπολης από τους Τούρκους στο Βαυαρικό απόσπασμα  ( 14 Ιουνίου 1833 ) ανακηρύσσεται η Αθήνα πρωτεύουσα του κράτους και « καθέδρα » του βασιλιά Όθωνα. </a:t>
            </a:r>
          </a:p>
          <a:p>
            <a:pPr eaLnBrk="1" hangingPunct="1">
              <a:lnSpc>
                <a:spcPct val="90000"/>
              </a:lnSpc>
            </a:pPr>
            <a:endParaRPr lang="el-GR" sz="2800" dirty="0" smtClean="0">
              <a:latin typeface="Times New Roman" pitchFamily="18" charset="0"/>
            </a:endParaRPr>
          </a:p>
          <a:p>
            <a:pPr eaLnBrk="1" hangingPunct="1">
              <a:lnSpc>
                <a:spcPct val="90000"/>
              </a:lnSpc>
            </a:pPr>
            <a:r>
              <a:rPr lang="el-GR" sz="2800" dirty="0" smtClean="0">
                <a:latin typeface="Times New Roman" pitchFamily="18" charset="0"/>
              </a:rPr>
              <a:t>Ή πρώτη του κατοικία ήταν στην σημερινή πλατεία Κλαυθμώνος.</a:t>
            </a:r>
            <a:endParaRPr lang="en-GB" sz="2800" dirty="0" smtClean="0">
              <a:latin typeface="Times New Roman" pitchFamily="18" charset="0"/>
            </a:endParaRPr>
          </a:p>
        </p:txBody>
      </p:sp>
      <p:sp>
        <p:nvSpPr>
          <p:cNvPr id="5123" name="Text Box 6"/>
          <p:cNvSpPr txBox="1">
            <a:spLocks noChangeArrowheads="1"/>
          </p:cNvSpPr>
          <p:nvPr/>
        </p:nvSpPr>
        <p:spPr bwMode="auto">
          <a:xfrm>
            <a:off x="2514600" y="533400"/>
            <a:ext cx="5029200" cy="457200"/>
          </a:xfrm>
          <a:prstGeom prst="rect">
            <a:avLst/>
          </a:prstGeom>
          <a:noFill/>
          <a:ln w="9525">
            <a:noFill/>
            <a:miter lim="800000"/>
            <a:headEnd/>
            <a:tailEnd/>
          </a:ln>
        </p:spPr>
        <p:txBody>
          <a:bodyPr>
            <a:spAutoFit/>
          </a:bodyPr>
          <a:lstStyle/>
          <a:p>
            <a:pPr>
              <a:spcBef>
                <a:spcPct val="50000"/>
              </a:spcBef>
            </a:pPr>
            <a:endParaRPr kumimoji="0" lang="el-GR" sz="2400">
              <a:latin typeface="Times New Roman" pitchFamily="18" charset="0"/>
            </a:endParaRPr>
          </a:p>
        </p:txBody>
      </p:sp>
      <p:sp>
        <p:nvSpPr>
          <p:cNvPr id="5124" name="Text Box 8"/>
          <p:cNvSpPr txBox="1">
            <a:spLocks noChangeArrowheads="1"/>
          </p:cNvSpPr>
          <p:nvPr/>
        </p:nvSpPr>
        <p:spPr bwMode="auto">
          <a:xfrm>
            <a:off x="2286000" y="609600"/>
            <a:ext cx="5334000" cy="701675"/>
          </a:xfrm>
          <a:prstGeom prst="rect">
            <a:avLst/>
          </a:prstGeom>
          <a:noFill/>
          <a:ln w="9525">
            <a:noFill/>
            <a:miter lim="800000"/>
            <a:headEnd/>
            <a:tailEnd/>
          </a:ln>
        </p:spPr>
        <p:txBody>
          <a:bodyPr>
            <a:spAutoFit/>
          </a:bodyPr>
          <a:lstStyle/>
          <a:p>
            <a:pPr>
              <a:spcBef>
                <a:spcPct val="50000"/>
              </a:spcBef>
            </a:pPr>
            <a:r>
              <a:rPr kumimoji="0" lang="el-GR" sz="4000">
                <a:latin typeface="Times New Roman" pitchFamily="18" charset="0"/>
              </a:rPr>
              <a:t>Ο Όθωνας στην Αθήνα</a:t>
            </a:r>
            <a:r>
              <a:rPr kumimoji="0" lang="el-GR" sz="2400">
                <a:latin typeface="Times New Roman" pitchFamily="18" charset="0"/>
              </a:rPr>
              <a:t> </a:t>
            </a:r>
            <a:endParaRPr kumimoji="0" lang="en-GB" sz="2400" dirty="0">
              <a:latin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body" idx="1"/>
          </p:nvPr>
        </p:nvSpPr>
        <p:spPr>
          <a:xfrm>
            <a:off x="990600" y="533400"/>
            <a:ext cx="7848600" cy="6172200"/>
          </a:xfrm>
        </p:spPr>
        <p:txBody>
          <a:bodyPr/>
          <a:lstStyle/>
          <a:p>
            <a:pPr eaLnBrk="1" hangingPunct="1"/>
            <a:r>
              <a:rPr lang="el-GR" sz="2400" dirty="0" smtClean="0">
                <a:latin typeface="Times New Roman" pitchFamily="18" charset="0"/>
              </a:rPr>
              <a:t>Οι μεγάλες δυνάμεις υπέγραψαν ένα πρωτόκολο στο Λονδίνο. </a:t>
            </a:r>
          </a:p>
          <a:p>
            <a:pPr eaLnBrk="1" hangingPunct="1"/>
            <a:endParaRPr lang="el-GR" sz="2400" dirty="0" smtClean="0">
              <a:latin typeface="Times New Roman" pitchFamily="18" charset="0"/>
            </a:endParaRPr>
          </a:p>
          <a:p>
            <a:pPr eaLnBrk="1" hangingPunct="1"/>
            <a:r>
              <a:rPr lang="el-GR" sz="2400" dirty="0" smtClean="0">
                <a:latin typeface="Times New Roman" pitchFamily="18" charset="0"/>
              </a:rPr>
              <a:t>Ο Λεοπόλδος της Σαξωνίας αρνείται τον θρόνο.</a:t>
            </a:r>
          </a:p>
          <a:p>
            <a:pPr eaLnBrk="1" hangingPunct="1"/>
            <a:endParaRPr lang="el-GR" sz="2400" dirty="0" smtClean="0">
              <a:latin typeface="Times New Roman" pitchFamily="18" charset="0"/>
            </a:endParaRPr>
          </a:p>
          <a:p>
            <a:pPr eaLnBrk="1" hangingPunct="1"/>
            <a:r>
              <a:rPr lang="el-GR" sz="2400" dirty="0" smtClean="0">
                <a:latin typeface="Times New Roman" pitchFamily="18" charset="0"/>
              </a:rPr>
              <a:t>Και τότε ήρθε η σειρά του νεαρού Όθωνα, γιου του Λουδοβίκου της Βαυαρίας. </a:t>
            </a:r>
          </a:p>
          <a:p>
            <a:pPr eaLnBrk="1" hangingPunct="1"/>
            <a:endParaRPr lang="el-GR" sz="2400" dirty="0" smtClean="0">
              <a:latin typeface="Times New Roman" pitchFamily="18" charset="0"/>
            </a:endParaRPr>
          </a:p>
          <a:p>
            <a:pPr eaLnBrk="1" hangingPunct="1"/>
            <a:r>
              <a:rPr lang="el-GR" sz="2400" dirty="0" smtClean="0">
                <a:latin typeface="Times New Roman" pitchFamily="18" charset="0"/>
              </a:rPr>
              <a:t>Η Βαυαρία είχε γίνει βασίλειο μόλις λίγα χρόνια πριν, το 1806. </a:t>
            </a:r>
          </a:p>
        </p:txBody>
      </p:sp>
      <p:pic>
        <p:nvPicPr>
          <p:cNvPr id="10243" name="Picture 9" descr="http://4.bp.blogspot.com/_QMD3uDrxxgM/S4aAtxFUyEI/AAAAAAAAHIQ/jCCPW-m9Dcs/s400/Otto_of_Greece.jpg"/>
          <p:cNvPicPr>
            <a:picLocks noChangeAspect="1" noChangeArrowheads="1"/>
          </p:cNvPicPr>
          <p:nvPr/>
        </p:nvPicPr>
        <p:blipFill>
          <a:blip r:embed="rId3" cstate="print"/>
          <a:srcRect/>
          <a:stretch>
            <a:fillRect/>
          </a:stretch>
        </p:blipFill>
        <p:spPr bwMode="auto">
          <a:xfrm>
            <a:off x="5257800" y="3962400"/>
            <a:ext cx="1939925" cy="2522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762000" y="1524000"/>
            <a:ext cx="7543800" cy="5715000"/>
          </a:xfrm>
        </p:spPr>
        <p:txBody>
          <a:bodyPr/>
          <a:lstStyle/>
          <a:p>
            <a:pPr eaLnBrk="1" hangingPunct="1"/>
            <a:r>
              <a:rPr lang="el-GR" sz="2400" dirty="0" smtClean="0">
                <a:latin typeface="Times New Roman" pitchFamily="18" charset="0"/>
              </a:rPr>
              <a:t>Αμέσως οι αρχιτέκτονες Κλεάνθης-Schaubert ανέλαβαν να εκπνοήσουν το σχέδιο ανάπτυξης της νέας σύγχρονης πόλης, που έπρεπε να αναγερθεί πάνω στα ερείπια της παλιάς</a:t>
            </a:r>
          </a:p>
          <a:p>
            <a:pPr eaLnBrk="1" hangingPunct="1"/>
            <a:endParaRPr lang="el-GR" sz="2400" dirty="0" smtClean="0">
              <a:latin typeface="Times New Roman" pitchFamily="18" charset="0"/>
            </a:endParaRPr>
          </a:p>
          <a:p>
            <a:pPr eaLnBrk="1" hangingPunct="1"/>
            <a:r>
              <a:rPr lang="el-GR" sz="2400" dirty="0" smtClean="0">
                <a:latin typeface="Times New Roman" pitchFamily="18" charset="0"/>
              </a:rPr>
              <a:t>Πραγματικά το σχέδιο μελετήθηκε και εκπονήθηκε σύντομα</a:t>
            </a:r>
            <a:r>
              <a:rPr lang="el-GR" sz="2400" dirty="0">
                <a:latin typeface="Times New Roman" pitchFamily="18" charset="0"/>
              </a:rPr>
              <a:t> </a:t>
            </a:r>
            <a:r>
              <a:rPr lang="el-GR" sz="2400" dirty="0" smtClean="0">
                <a:latin typeface="Times New Roman" pitchFamily="18" charset="0"/>
              </a:rPr>
              <a:t>δημιουργώντας όμως πολλές αντιδράσεις</a:t>
            </a:r>
          </a:p>
          <a:p>
            <a:pPr eaLnBrk="1" hangingPunct="1"/>
            <a:endParaRPr lang="el-GR" sz="2400" dirty="0" smtClean="0">
              <a:latin typeface="Times New Roman" pitchFamily="18" charset="0"/>
            </a:endParaRPr>
          </a:p>
          <a:p>
            <a:pPr eaLnBrk="1" hangingPunct="1"/>
            <a:r>
              <a:rPr lang="el-GR" sz="2400" dirty="0" smtClean="0">
                <a:latin typeface="Times New Roman" pitchFamily="18" charset="0"/>
              </a:rPr>
              <a:t>Την λύση έδωσε ο πατέρας του Όθωνα, ο βασιλιάς της Βαυαρίας Λουδοβίκος , που</a:t>
            </a:r>
            <a:r>
              <a:rPr lang="en-US" sz="2400" dirty="0" smtClean="0">
                <a:latin typeface="Times New Roman" pitchFamily="18" charset="0"/>
              </a:rPr>
              <a:t> </a:t>
            </a:r>
            <a:r>
              <a:rPr lang="el-GR" sz="2400" dirty="0" smtClean="0">
                <a:latin typeface="Times New Roman" pitchFamily="18" charset="0"/>
              </a:rPr>
              <a:t>έστειλε τον αρχιτέκτονα της αυλής του Leo νon Klenze</a:t>
            </a:r>
          </a:p>
        </p:txBody>
      </p:sp>
      <p:sp>
        <p:nvSpPr>
          <p:cNvPr id="2" name="TextBox 1"/>
          <p:cNvSpPr txBox="1"/>
          <p:nvPr/>
        </p:nvSpPr>
        <p:spPr>
          <a:xfrm>
            <a:off x="2438400" y="304800"/>
            <a:ext cx="4114800" cy="1077218"/>
          </a:xfrm>
          <a:prstGeom prst="rect">
            <a:avLst/>
          </a:prstGeom>
          <a:noFill/>
        </p:spPr>
        <p:txBody>
          <a:bodyPr wrap="square" rtlCol="0">
            <a:spAutoFit/>
          </a:bodyPr>
          <a:lstStyle/>
          <a:p>
            <a:pPr algn="ctr"/>
            <a:r>
              <a:rPr lang="el-GR" sz="3200" dirty="0" smtClean="0"/>
              <a:t>Το νέο αρχιτεκτονικό σχέδιο της </a:t>
            </a:r>
            <a:r>
              <a:rPr lang="el-GR" sz="3200" dirty="0" smtClean="0"/>
              <a:t>Αθήνας.</a:t>
            </a:r>
            <a:endParaRPr lang="el-GR"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Α΄Τετράμηνο</a:t>
            </a:r>
            <a:endParaRPr lang="el-GR" dirty="0"/>
          </a:p>
        </p:txBody>
      </p:sp>
      <p:sp>
        <p:nvSpPr>
          <p:cNvPr id="10" name="TextBox 9"/>
          <p:cNvSpPr txBox="1"/>
          <p:nvPr/>
        </p:nvSpPr>
        <p:spPr>
          <a:xfrm>
            <a:off x="3657600" y="3200400"/>
            <a:ext cx="3276600" cy="369332"/>
          </a:xfrm>
          <a:prstGeom prst="rect">
            <a:avLst/>
          </a:prstGeom>
          <a:noFill/>
        </p:spPr>
        <p:txBody>
          <a:bodyPr wrap="square" rtlCol="0">
            <a:spAutoFit/>
          </a:bodyPr>
          <a:lstStyle/>
          <a:p>
            <a:r>
              <a:rPr lang="el-GR" dirty="0" smtClean="0"/>
              <a:t>ΝΑ ΓΝΩΡΙΣΟΥΜΕ</a:t>
            </a:r>
            <a:endParaRPr lang="el-GR" dirty="0"/>
          </a:p>
        </p:txBody>
      </p:sp>
      <p:sp>
        <p:nvSpPr>
          <p:cNvPr id="11" name="Down Arrow 10"/>
          <p:cNvSpPr/>
          <p:nvPr/>
        </p:nvSpPr>
        <p:spPr>
          <a:xfrm>
            <a:off x="3276600" y="1600200"/>
            <a:ext cx="2743200" cy="1447800"/>
          </a:xfrm>
          <a:prstGeom prst="downArrow">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latin typeface="Times New Roman" pitchFamily="18" charset="0"/>
                <a:cs typeface="Times New Roman" pitchFamily="18" charset="0"/>
              </a:rPr>
              <a:t>ΣΚΟΠΟΣ</a:t>
            </a:r>
            <a:endParaRPr lang="el-GR" sz="2000" b="1" dirty="0">
              <a:latin typeface="Times New Roman" pitchFamily="18" charset="0"/>
              <a:cs typeface="Times New Roman" pitchFamily="18" charset="0"/>
            </a:endParaRPr>
          </a:p>
        </p:txBody>
      </p:sp>
      <p:cxnSp>
        <p:nvCxnSpPr>
          <p:cNvPr id="13" name="Straight Arrow Connector 12"/>
          <p:cNvCxnSpPr/>
          <p:nvPr/>
        </p:nvCxnSpPr>
        <p:spPr>
          <a:xfrm flipH="1">
            <a:off x="1981200" y="3581400"/>
            <a:ext cx="1600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 y="4191000"/>
            <a:ext cx="3048000" cy="1169551"/>
          </a:xfrm>
          <a:prstGeom prst="rect">
            <a:avLst/>
          </a:prstGeom>
          <a:noFill/>
        </p:spPr>
        <p:txBody>
          <a:bodyPr wrap="square" rtlCol="0">
            <a:spAutoFit/>
          </a:bodyPr>
          <a:lstStyle/>
          <a:p>
            <a:pPr algn="ctr"/>
            <a:r>
              <a:rPr lang="el-GR" dirty="0" smtClean="0"/>
              <a:t>Την Αθήνα μιας άλλης εποχής</a:t>
            </a:r>
          </a:p>
          <a:p>
            <a:pPr algn="ctr"/>
            <a:endParaRPr lang="el-GR" dirty="0" smtClean="0"/>
          </a:p>
          <a:p>
            <a:pPr algn="ctr"/>
            <a:r>
              <a:rPr lang="el-GR" sz="1600" dirty="0" smtClean="0"/>
              <a:t>(όρια</a:t>
            </a:r>
            <a:r>
              <a:rPr lang="en-US" sz="1600" dirty="0" smtClean="0"/>
              <a:t> </a:t>
            </a:r>
            <a:r>
              <a:rPr lang="el-GR" sz="1600" dirty="0" smtClean="0"/>
              <a:t>,κτίρια,</a:t>
            </a:r>
            <a:r>
              <a:rPr lang="en-US" sz="1600" dirty="0" smtClean="0"/>
              <a:t> </a:t>
            </a:r>
            <a:r>
              <a:rPr lang="el-GR" sz="1600" dirty="0" smtClean="0"/>
              <a:t>δρόμους κ.τ.λ)</a:t>
            </a:r>
            <a:endParaRPr lang="el-GR" sz="1600" dirty="0"/>
          </a:p>
        </p:txBody>
      </p:sp>
      <p:cxnSp>
        <p:nvCxnSpPr>
          <p:cNvPr id="16" name="Straight Arrow Connector 15"/>
          <p:cNvCxnSpPr/>
          <p:nvPr/>
        </p:nvCxnSpPr>
        <p:spPr>
          <a:xfrm flipH="1">
            <a:off x="4191000" y="3657600"/>
            <a:ext cx="381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7400" y="5791200"/>
            <a:ext cx="3581400" cy="646331"/>
          </a:xfrm>
          <a:prstGeom prst="rect">
            <a:avLst/>
          </a:prstGeom>
          <a:noFill/>
        </p:spPr>
        <p:txBody>
          <a:bodyPr wrap="square" rtlCol="0">
            <a:spAutoFit/>
          </a:bodyPr>
          <a:lstStyle/>
          <a:p>
            <a:pPr algn="ctr"/>
            <a:r>
              <a:rPr lang="el-GR" dirty="0" smtClean="0"/>
              <a:t>Κοινωνική,πολιτική,οικονομική κατάσταση της πόλης μας</a:t>
            </a:r>
            <a:endParaRPr lang="el-GR" dirty="0"/>
          </a:p>
        </p:txBody>
      </p:sp>
      <p:cxnSp>
        <p:nvCxnSpPr>
          <p:cNvPr id="23" name="Straight Arrow Connector 22"/>
          <p:cNvCxnSpPr/>
          <p:nvPr/>
        </p:nvCxnSpPr>
        <p:spPr>
          <a:xfrm>
            <a:off x="5715000" y="3657600"/>
            <a:ext cx="6858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15000" y="4572000"/>
            <a:ext cx="2971800" cy="646331"/>
          </a:xfrm>
          <a:prstGeom prst="rect">
            <a:avLst/>
          </a:prstGeom>
          <a:noFill/>
        </p:spPr>
        <p:txBody>
          <a:bodyPr wrap="square" rtlCol="0">
            <a:spAutoFit/>
          </a:bodyPr>
          <a:lstStyle/>
          <a:p>
            <a:pPr algn="ctr"/>
            <a:r>
              <a:rPr lang="el-GR" dirty="0" smtClean="0"/>
              <a:t>Τρόπος ζωής –Διασκέδαση των Αθηναίων</a:t>
            </a:r>
            <a:endParaRPr lang="el-GR" dirty="0"/>
          </a:p>
        </p:txBody>
      </p:sp>
      <p:sp>
        <p:nvSpPr>
          <p:cNvPr id="28" name="Right Arrow 27"/>
          <p:cNvSpPr/>
          <p:nvPr/>
        </p:nvSpPr>
        <p:spPr>
          <a:xfrm>
            <a:off x="609600" y="1676400"/>
            <a:ext cx="2362200" cy="1143000"/>
          </a:xfrm>
          <a:prstGeom prst="rightArrow">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TextBox 28"/>
          <p:cNvSpPr txBox="1"/>
          <p:nvPr/>
        </p:nvSpPr>
        <p:spPr>
          <a:xfrm>
            <a:off x="990600" y="2057400"/>
            <a:ext cx="1752600" cy="369332"/>
          </a:xfrm>
          <a:prstGeom prst="rect">
            <a:avLst/>
          </a:prstGeom>
          <a:noFill/>
        </p:spPr>
        <p:txBody>
          <a:bodyPr wrap="square" rtlCol="0">
            <a:spAutoFit/>
          </a:bodyPr>
          <a:lstStyle/>
          <a:p>
            <a:r>
              <a:rPr lang="el-GR" dirty="0" smtClean="0"/>
              <a:t>7  ΟΜΑΔΕΣ</a:t>
            </a: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9849" y="2982546"/>
            <a:ext cx="7724301" cy="1853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91847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990600" y="1447800"/>
            <a:ext cx="7848600" cy="3962400"/>
          </a:xfrm>
        </p:spPr>
        <p:txBody>
          <a:bodyPr/>
          <a:lstStyle/>
          <a:p>
            <a:pPr eaLnBrk="1" hangingPunct="1"/>
            <a:r>
              <a:rPr lang="el-GR" dirty="0" smtClean="0">
                <a:latin typeface="Times New Roman" pitchFamily="18" charset="0"/>
              </a:rPr>
              <a:t>« Οι δε ντόπιοι Τούρκοι αναχωρούντες </a:t>
            </a:r>
            <a:r>
              <a:rPr lang="el-GR" dirty="0" err="1" smtClean="0">
                <a:latin typeface="Times New Roman" pitchFamily="18" charset="0"/>
              </a:rPr>
              <a:t>έχυνον</a:t>
            </a:r>
            <a:r>
              <a:rPr lang="el-GR" dirty="0" smtClean="0">
                <a:latin typeface="Times New Roman" pitchFamily="18" charset="0"/>
              </a:rPr>
              <a:t> πικρότατα δάκρυα »</a:t>
            </a:r>
          </a:p>
          <a:p>
            <a:pPr eaLnBrk="1" hangingPunct="1"/>
            <a:endParaRPr lang="el-GR" dirty="0" smtClean="0">
              <a:latin typeface="Times New Roman" pitchFamily="18" charset="0"/>
            </a:endParaRPr>
          </a:p>
          <a:p>
            <a:pPr eaLnBrk="1" hangingPunct="1"/>
            <a:r>
              <a:rPr lang="el-GR" dirty="0" smtClean="0">
                <a:latin typeface="Times New Roman" pitchFamily="18" charset="0"/>
              </a:rPr>
              <a:t>... Το κλισέ που θέλει την Αθήνα να είναι ένα ασήμαντο χωριό το 1830 ...</a:t>
            </a:r>
            <a:endParaRPr lang="en-GB" dirty="0" smtClean="0">
              <a:latin typeface="Times New Roman" pitchFamily="18" charset="0"/>
            </a:endParaRPr>
          </a:p>
          <a:p>
            <a:pPr eaLnBrk="1" hangingPunct="1">
              <a:buFont typeface="Wingdings" pitchFamily="2" charset="2"/>
              <a:buNone/>
            </a:pPr>
            <a:endParaRPr lang="el-GR" dirty="0" smtClean="0">
              <a:latin typeface="Times New Roman" pitchFamily="18" charset="0"/>
            </a:endParaRPr>
          </a:p>
          <a:p>
            <a:pPr eaLnBrk="1" hangingPunct="1">
              <a:buFont typeface="Wingdings" pitchFamily="2" charset="2"/>
              <a:buNone/>
            </a:pPr>
            <a:endParaRPr lang="el-GR" dirty="0" smtClean="0">
              <a:latin typeface="Times New Roman" pitchFamily="18" charset="0"/>
            </a:endParaRPr>
          </a:p>
        </p:txBody>
      </p:sp>
      <p:sp>
        <p:nvSpPr>
          <p:cNvPr id="7171" name="Text Box 6"/>
          <p:cNvSpPr txBox="1">
            <a:spLocks noChangeArrowheads="1"/>
          </p:cNvSpPr>
          <p:nvPr/>
        </p:nvSpPr>
        <p:spPr bwMode="auto">
          <a:xfrm>
            <a:off x="2743200" y="381000"/>
            <a:ext cx="4038600" cy="701675"/>
          </a:xfrm>
          <a:prstGeom prst="rect">
            <a:avLst/>
          </a:prstGeom>
          <a:noFill/>
          <a:ln w="9525">
            <a:noFill/>
            <a:miter lim="800000"/>
            <a:headEnd/>
            <a:tailEnd/>
          </a:ln>
        </p:spPr>
        <p:txBody>
          <a:bodyPr>
            <a:spAutoFit/>
          </a:bodyPr>
          <a:lstStyle/>
          <a:p>
            <a:pPr algn="ctr">
              <a:spcBef>
                <a:spcPct val="50000"/>
              </a:spcBef>
            </a:pPr>
            <a:r>
              <a:rPr kumimoji="0" lang="el-GR" sz="4000">
                <a:latin typeface="Times New Roman" pitchFamily="18" charset="0"/>
              </a:rPr>
              <a:t>Αθήνα </a:t>
            </a:r>
            <a:endParaRPr kumimoji="0" lang="en-GB" sz="4000" dirty="0">
              <a:latin typeface="Times New Roman" pitchFamily="18" charset="0"/>
            </a:endParaRPr>
          </a:p>
        </p:txBody>
      </p:sp>
      <p:pic>
        <p:nvPicPr>
          <p:cNvPr id="7172" name="Picture 8" descr="http://1.bp.blogspot.com/-uhsP8jC432A/Tc5rQXe3CdI/AAAAAAAABgc/gznqBMWUJ2w/s1600/picture1.jpg"/>
          <p:cNvPicPr>
            <a:picLocks noChangeAspect="1" noChangeArrowheads="1"/>
          </p:cNvPicPr>
          <p:nvPr/>
        </p:nvPicPr>
        <p:blipFill>
          <a:blip r:embed="rId3" cstate="print"/>
          <a:srcRect/>
          <a:stretch>
            <a:fillRect/>
          </a:stretch>
        </p:blipFill>
        <p:spPr bwMode="auto">
          <a:xfrm>
            <a:off x="5638800" y="4192588"/>
            <a:ext cx="3276600" cy="2665412"/>
          </a:xfrm>
          <a:prstGeom prst="rect">
            <a:avLst/>
          </a:prstGeom>
          <a:noFill/>
          <a:ln w="9525">
            <a:noFill/>
            <a:miter lim="800000"/>
            <a:headEnd/>
            <a:tailEnd/>
          </a:ln>
        </p:spPr>
      </p:pic>
      <p:pic>
        <p:nvPicPr>
          <p:cNvPr id="7173" name="Picture 9" descr="http://3.bp.blogspot.com/-cMzWSwSrzYM/UIMT1-ZOcNI/AAAAAAAABi8/Eo-QkoutO8I/s1600/Panepistimiou+Vintage+Mesopolemos.jpg"/>
          <p:cNvPicPr>
            <a:picLocks noChangeAspect="1" noChangeArrowheads="1"/>
          </p:cNvPicPr>
          <p:nvPr/>
        </p:nvPicPr>
        <p:blipFill>
          <a:blip r:embed="rId4" cstate="print"/>
          <a:srcRect/>
          <a:stretch>
            <a:fillRect/>
          </a:stretch>
        </p:blipFill>
        <p:spPr bwMode="auto">
          <a:xfrm>
            <a:off x="914400" y="4159250"/>
            <a:ext cx="3581400" cy="269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990600" y="533400"/>
            <a:ext cx="7772400" cy="3810000"/>
          </a:xfrm>
        </p:spPr>
        <p:txBody>
          <a:bodyPr/>
          <a:lstStyle/>
          <a:p>
            <a:pPr eaLnBrk="1" hangingPunct="1"/>
            <a:r>
              <a:rPr lang="el-GR" dirty="0" smtClean="0">
                <a:latin typeface="Times New Roman" pitchFamily="18" charset="0"/>
              </a:rPr>
              <a:t>Η Αθήνα ήταν μια μικρή πόλη και όχι χωριό </a:t>
            </a:r>
          </a:p>
          <a:p>
            <a:pPr eaLnBrk="1" hangingPunct="1"/>
            <a:endParaRPr lang="el-GR" dirty="0" smtClean="0">
              <a:latin typeface="Times New Roman" pitchFamily="18" charset="0"/>
            </a:endParaRPr>
          </a:p>
          <a:p>
            <a:pPr eaLnBrk="1" hangingPunct="1"/>
            <a:r>
              <a:rPr lang="el-GR" dirty="0" smtClean="0">
                <a:latin typeface="Times New Roman" pitchFamily="18" charset="0"/>
              </a:rPr>
              <a:t>Ζούσε ένα είδος παράλληλης ζωής και διπλής ζωής</a:t>
            </a:r>
          </a:p>
          <a:p>
            <a:pPr algn="ctr" eaLnBrk="1" hangingPunct="1">
              <a:buFontTx/>
              <a:buAutoNum type="arabicPeriod"/>
            </a:pPr>
            <a:r>
              <a:rPr lang="el-GR" sz="2000" dirty="0" smtClean="0">
                <a:latin typeface="Times New Roman" pitchFamily="18" charset="0"/>
              </a:rPr>
              <a:t>Ζούσε μια ζωή στην πραγματικότητα ...</a:t>
            </a:r>
          </a:p>
          <a:p>
            <a:pPr algn="ctr" eaLnBrk="1" hangingPunct="1">
              <a:buFontTx/>
              <a:buAutoNum type="arabicPeriod"/>
            </a:pPr>
            <a:r>
              <a:rPr lang="el-GR" sz="2000" dirty="0" smtClean="0">
                <a:latin typeface="Times New Roman" pitchFamily="18" charset="0"/>
              </a:rPr>
              <a:t>Η Αθήνα ήταν ουσιαστικά στον πληθυντικό, </a:t>
            </a:r>
            <a:r>
              <a:rPr lang="el-GR" sz="2000" b="1" i="1" u="sng" dirty="0" smtClean="0">
                <a:latin typeface="Times New Roman" pitchFamily="18" charset="0"/>
              </a:rPr>
              <a:t>αι Αθήναι. </a:t>
            </a:r>
            <a:br>
              <a:rPr lang="el-GR" sz="2000" b="1" i="1" u="sng" dirty="0" smtClean="0">
                <a:latin typeface="Times New Roman" pitchFamily="18" charset="0"/>
              </a:rPr>
            </a:br>
            <a:endParaRPr lang="el-GR" dirty="0" smtClean="0">
              <a:latin typeface="Times New Roman" pitchFamily="18" charset="0"/>
            </a:endParaRPr>
          </a:p>
        </p:txBody>
      </p:sp>
      <p:pic>
        <p:nvPicPr>
          <p:cNvPr id="8195" name="Picture 6" descr="http://4.bp.blogspot.com/_-HzpnXu-4uo/TAolKN0TuKI/AAAAAAAAAh0/C9idcqITZLQ/s1600/1670topografiko+Kapucins.jpg"/>
          <p:cNvPicPr>
            <a:picLocks noChangeAspect="1" noChangeArrowheads="1"/>
          </p:cNvPicPr>
          <p:nvPr/>
        </p:nvPicPr>
        <p:blipFill>
          <a:blip r:embed="rId3" cstate="print"/>
          <a:srcRect/>
          <a:stretch>
            <a:fillRect/>
          </a:stretch>
        </p:blipFill>
        <p:spPr bwMode="auto">
          <a:xfrm>
            <a:off x="1143000" y="3200400"/>
            <a:ext cx="7162800" cy="3176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066800" y="457200"/>
            <a:ext cx="7772400" cy="4267200"/>
          </a:xfrm>
        </p:spPr>
        <p:txBody>
          <a:bodyPr/>
          <a:lstStyle/>
          <a:p>
            <a:pPr eaLnBrk="1" hangingPunct="1"/>
            <a:r>
              <a:rPr lang="el-GR" dirty="0" smtClean="0">
                <a:latin typeface="Times New Roman" pitchFamily="18" charset="0"/>
              </a:rPr>
              <a:t>Η Αθήνα γίνεται πρωτεύουσα.</a:t>
            </a:r>
          </a:p>
          <a:p>
            <a:pPr eaLnBrk="1" hangingPunct="1"/>
            <a:endParaRPr lang="el-GR" dirty="0" smtClean="0">
              <a:latin typeface="Times New Roman" pitchFamily="18" charset="0"/>
            </a:endParaRPr>
          </a:p>
          <a:p>
            <a:pPr eaLnBrk="1" hangingPunct="1"/>
            <a:r>
              <a:rPr lang="el-GR" b="1" u="sng" dirty="0" smtClean="0">
                <a:latin typeface="Times New Roman" pitchFamily="18" charset="0"/>
              </a:rPr>
              <a:t>Εναλλακτικές προτάσεις :</a:t>
            </a:r>
            <a:r>
              <a:rPr lang="el-GR" dirty="0" smtClean="0">
                <a:latin typeface="Times New Roman" pitchFamily="18" charset="0"/>
              </a:rPr>
              <a:t> Ερμούπολη , Ναύπλιο , Αίγινα , Μέγαρα , Κόρινθος ,  Άργος και η Τρίπολη ... </a:t>
            </a:r>
            <a:endParaRPr lang="en-GB" dirty="0" smtClean="0">
              <a:latin typeface="Times New Roman" pitchFamily="18" charset="0"/>
            </a:endParaRPr>
          </a:p>
        </p:txBody>
      </p:sp>
      <p:pic>
        <p:nvPicPr>
          <p:cNvPr id="9219" name="Picture 7" descr="http://3.bp.blogspot.com/_b__23BtPA_8/S4vPZPJl-MI/AAAAAAAABsY/p0vb2owJpUY/s320/121.++Î ÎÎÎÎ¡ÎÎÎÎÎ++ÎÎÎÎÎ++ÎÎ Î++ÎÎÎ¦Î++ÎÎÎ¡ÎÎ ÎÎÎ+++++1890++(+ÎÏÎ¿Î¹++Î¡ÏÎ¼Î±ÎÎ´Î·).jpg"/>
          <p:cNvPicPr>
            <a:picLocks noChangeAspect="1" noChangeArrowheads="1"/>
          </p:cNvPicPr>
          <p:nvPr/>
        </p:nvPicPr>
        <p:blipFill>
          <a:blip r:embed="rId3" cstate="print"/>
          <a:srcRect/>
          <a:stretch>
            <a:fillRect/>
          </a:stretch>
        </p:blipFill>
        <p:spPr bwMode="auto">
          <a:xfrm>
            <a:off x="4343400" y="3200400"/>
            <a:ext cx="4572000" cy="3371850"/>
          </a:xfrm>
          <a:prstGeom prst="rect">
            <a:avLst/>
          </a:prstGeom>
          <a:noFill/>
          <a:ln w="9525">
            <a:noFill/>
            <a:miter lim="800000"/>
            <a:headEnd/>
            <a:tailEnd/>
          </a:ln>
        </p:spPr>
      </p:pic>
      <p:sp>
        <p:nvSpPr>
          <p:cNvPr id="9220" name="AutoShape 8"/>
          <p:cNvSpPr>
            <a:spLocks noChangeArrowheads="1"/>
          </p:cNvSpPr>
          <p:nvPr/>
        </p:nvSpPr>
        <p:spPr bwMode="auto">
          <a:xfrm>
            <a:off x="1066800" y="4038600"/>
            <a:ext cx="3124200" cy="1524000"/>
          </a:xfrm>
          <a:prstGeom prst="rightArrow">
            <a:avLst>
              <a:gd name="adj1" fmla="val 50000"/>
              <a:gd name="adj2" fmla="val 51250"/>
            </a:avLst>
          </a:prstGeom>
          <a:solidFill>
            <a:schemeClr val="accent1"/>
          </a:solidFill>
          <a:ln w="9525">
            <a:solidFill>
              <a:schemeClr val="tx1"/>
            </a:solidFill>
            <a:miter lim="800000"/>
            <a:headEnd/>
            <a:tailEnd/>
          </a:ln>
        </p:spPr>
        <p:txBody>
          <a:bodyPr wrap="none" anchor="ctr"/>
          <a:lstStyle/>
          <a:p>
            <a:pPr algn="ctr"/>
            <a:r>
              <a:rPr lang="el-GR" sz="4000">
                <a:solidFill>
                  <a:srgbClr val="000000"/>
                </a:solidFill>
              </a:rPr>
              <a:t>Αθήνα</a:t>
            </a:r>
            <a:r>
              <a:rPr lang="el-GR" sz="2400">
                <a:solidFill>
                  <a:srgbClr val="000000"/>
                </a:solidFill>
              </a:rPr>
              <a:t> </a:t>
            </a:r>
            <a:endParaRPr lang="en-GB" sz="2400"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219200" y="1752600"/>
            <a:ext cx="7391400" cy="4648200"/>
          </a:xfrm>
        </p:spPr>
        <p:txBody>
          <a:bodyPr/>
          <a:lstStyle/>
          <a:p>
            <a:pPr eaLnBrk="1" hangingPunct="1"/>
            <a:endParaRPr lang="el-GR" smtClean="0">
              <a:solidFill>
                <a:schemeClr val="bg1"/>
              </a:solidFill>
              <a:latin typeface="Times New Roman" pitchFamily="18" charset="0"/>
            </a:endParaRPr>
          </a:p>
          <a:p>
            <a:pPr eaLnBrk="1" hangingPunct="1"/>
            <a:r>
              <a:rPr lang="el-GR" smtClean="0">
                <a:latin typeface="Times New Roman" pitchFamily="18" charset="0"/>
                <a:hlinkClick r:id="rId3"/>
              </a:rPr>
              <a:t>http://www.greekarchitects.gr</a:t>
            </a:r>
            <a:endParaRPr lang="el-GR" smtClean="0">
              <a:latin typeface="Times New Roman" pitchFamily="18" charset="0"/>
            </a:endParaRPr>
          </a:p>
          <a:p>
            <a:pPr eaLnBrk="1" hangingPunct="1"/>
            <a:endParaRPr lang="el-GR" smtClean="0">
              <a:latin typeface="Times New Roman" pitchFamily="18" charset="0"/>
            </a:endParaRPr>
          </a:p>
          <a:p>
            <a:pPr eaLnBrk="1" hangingPunct="1"/>
            <a:r>
              <a:rPr lang="el-GR" smtClean="0">
                <a:latin typeface="Times New Roman" pitchFamily="18" charset="0"/>
                <a:hlinkClick r:id="rId4"/>
              </a:rPr>
              <a:t>http://el.wikipedia.org</a:t>
            </a:r>
            <a:endParaRPr lang="el-GR" smtClean="0">
              <a:latin typeface="Times New Roman" pitchFamily="18" charset="0"/>
            </a:endParaRPr>
          </a:p>
          <a:p>
            <a:pPr eaLnBrk="1" hangingPunct="1"/>
            <a:endParaRPr lang="el-GR" smtClean="0">
              <a:latin typeface="Times New Roman" pitchFamily="18" charset="0"/>
            </a:endParaRPr>
          </a:p>
          <a:p>
            <a:pPr eaLnBrk="1" hangingPunct="1">
              <a:buFont typeface="Wingdings" pitchFamily="2" charset="2"/>
              <a:buNone/>
            </a:pPr>
            <a:endParaRPr lang="el-GR" smtClean="0">
              <a:latin typeface="Times New Roman" pitchFamily="18" charset="0"/>
            </a:endParaRPr>
          </a:p>
          <a:p>
            <a:pPr eaLnBrk="1" hangingPunct="1"/>
            <a:endParaRPr lang="el-GR" smtClean="0">
              <a:latin typeface="Times New Roman" pitchFamily="18" charset="0"/>
            </a:endParaRPr>
          </a:p>
          <a:p>
            <a:pPr eaLnBrk="1" hangingPunct="1"/>
            <a:endParaRPr lang="el-GR" smtClean="0">
              <a:solidFill>
                <a:schemeClr val="bg1"/>
              </a:solidFill>
              <a:latin typeface="Times New Roman" pitchFamily="18" charset="0"/>
            </a:endParaRPr>
          </a:p>
        </p:txBody>
      </p:sp>
      <p:sp>
        <p:nvSpPr>
          <p:cNvPr id="11267" name="Text Box 5"/>
          <p:cNvSpPr txBox="1">
            <a:spLocks noChangeArrowheads="1"/>
          </p:cNvSpPr>
          <p:nvPr/>
        </p:nvSpPr>
        <p:spPr bwMode="auto">
          <a:xfrm>
            <a:off x="3048000" y="609600"/>
            <a:ext cx="3200400" cy="701675"/>
          </a:xfrm>
          <a:prstGeom prst="rect">
            <a:avLst/>
          </a:prstGeom>
          <a:noFill/>
          <a:ln w="9525">
            <a:noFill/>
            <a:miter lim="800000"/>
            <a:headEnd/>
            <a:tailEnd/>
          </a:ln>
        </p:spPr>
        <p:txBody>
          <a:bodyPr>
            <a:spAutoFit/>
          </a:bodyPr>
          <a:lstStyle/>
          <a:p>
            <a:pPr algn="ctr">
              <a:spcBef>
                <a:spcPct val="50000"/>
              </a:spcBef>
            </a:pPr>
            <a:r>
              <a:rPr kumimoji="0" lang="el-GR" sz="4000">
                <a:latin typeface="Times New Roman" pitchFamily="18" charset="0"/>
              </a:rPr>
              <a:t>Πηγές </a:t>
            </a:r>
            <a:endParaRPr kumimoji="0" lang="en-GB" sz="4000" dirty="0">
              <a:latin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6480" y="227545"/>
            <a:ext cx="8077920" cy="1144056"/>
          </a:xfrm>
        </p:spPr>
        <p:txBody>
          <a:bodyPr lIns="82945" tIns="41473" bIns="41473">
            <a:normAutofit fontScale="90000"/>
          </a:bodyPr>
          <a:lstStyle/>
          <a:p>
            <a:pPr algn="ctr" eaLnBrk="1" hangingPunct="1"/>
            <a:r>
              <a:rPr lang="el-GR" sz="4000" dirty="0" smtClean="0">
                <a:latin typeface="Times New Roman" pitchFamily="18" charset="0"/>
                <a:cs typeface="Times New Roman" pitchFamily="18" charset="0"/>
              </a:rPr>
              <a:t>	</a:t>
            </a:r>
            <a:r>
              <a:rPr lang="el-GR" sz="4900" dirty="0" smtClean="0">
                <a:solidFill>
                  <a:schemeClr val="tx1">
                    <a:lumMod val="75000"/>
                  </a:schemeClr>
                </a:solidFill>
                <a:latin typeface="Times New Roman" pitchFamily="18" charset="0"/>
                <a:cs typeface="Times New Roman" pitchFamily="18" charset="0"/>
              </a:rPr>
              <a:t>Κοινωνική κατάσταση τον 19</a:t>
            </a:r>
            <a:r>
              <a:rPr lang="el-GR" sz="4900" baseline="30000" dirty="0" smtClean="0">
                <a:solidFill>
                  <a:schemeClr val="tx1">
                    <a:lumMod val="75000"/>
                  </a:schemeClr>
                </a:solidFill>
                <a:latin typeface="Times New Roman" pitchFamily="18" charset="0"/>
                <a:cs typeface="Times New Roman" pitchFamily="18" charset="0"/>
              </a:rPr>
              <a:t>ο</a:t>
            </a:r>
            <a:r>
              <a:rPr lang="el-GR" sz="4900" dirty="0" smtClean="0">
                <a:solidFill>
                  <a:schemeClr val="tx1">
                    <a:lumMod val="75000"/>
                  </a:schemeClr>
                </a:solidFill>
                <a:latin typeface="Times New Roman" pitchFamily="18" charset="0"/>
                <a:cs typeface="Times New Roman" pitchFamily="18" charset="0"/>
              </a:rPr>
              <a:t> και 20</a:t>
            </a:r>
            <a:r>
              <a:rPr lang="el-GR" sz="4900" baseline="30000" dirty="0" smtClean="0">
                <a:solidFill>
                  <a:schemeClr val="tx1">
                    <a:lumMod val="75000"/>
                  </a:schemeClr>
                </a:solidFill>
                <a:latin typeface="Times New Roman" pitchFamily="18" charset="0"/>
                <a:cs typeface="Times New Roman" pitchFamily="18" charset="0"/>
              </a:rPr>
              <a:t>ο</a:t>
            </a:r>
            <a:r>
              <a:rPr lang="el-GR" sz="4900" dirty="0" smtClean="0">
                <a:solidFill>
                  <a:schemeClr val="tx1">
                    <a:lumMod val="75000"/>
                  </a:schemeClr>
                </a:solidFill>
                <a:latin typeface="Times New Roman" pitchFamily="18" charset="0"/>
                <a:cs typeface="Times New Roman" pitchFamily="18" charset="0"/>
              </a:rPr>
              <a:t> αιώνα</a:t>
            </a:r>
          </a:p>
        </p:txBody>
      </p:sp>
      <p:sp>
        <p:nvSpPr>
          <p:cNvPr id="3" name="Content Placeholder 2"/>
          <p:cNvSpPr>
            <a:spLocks noGrp="1"/>
          </p:cNvSpPr>
          <p:nvPr>
            <p:ph sz="half" idx="1"/>
          </p:nvPr>
        </p:nvSpPr>
        <p:spPr>
          <a:xfrm>
            <a:off x="457920" y="1600009"/>
            <a:ext cx="6073920" cy="4530716"/>
          </a:xfrm>
        </p:spPr>
        <p:txBody>
          <a:bodyPr lIns="82945" tIns="41473" rIns="82945" bIns="41473"/>
          <a:lstStyle/>
          <a:p>
            <a:pPr eaLnBrk="1" hangingPunct="1">
              <a:buFont typeface="Wingdings" pitchFamily="2" charset="2"/>
              <a:buNone/>
              <a:defRPr/>
            </a:pPr>
            <a:r>
              <a:rPr lang="el-GR" sz="3300" b="1" dirty="0" smtClean="0">
                <a:solidFill>
                  <a:schemeClr val="tx1">
                    <a:lumMod val="75000"/>
                  </a:schemeClr>
                </a:solidFill>
                <a:latin typeface="Times New Roman" pitchFamily="18" charset="0"/>
                <a:cs typeface="Times New Roman" pitchFamily="18" charset="0"/>
              </a:rPr>
              <a:t>Ομάδα 3 </a:t>
            </a:r>
          </a:p>
          <a:p>
            <a:pPr eaLnBrk="1" hangingPunct="1">
              <a:buFont typeface="Wingdings" pitchFamily="2" charset="2"/>
              <a:buNone/>
              <a:defRPr/>
            </a:pPr>
            <a:endParaRPr lang="el-GR" dirty="0" smtClean="0"/>
          </a:p>
          <a:p>
            <a:pPr eaLnBrk="1" hangingPunct="1">
              <a:buFont typeface="Wingdings" pitchFamily="2" charset="2"/>
              <a:buNone/>
              <a:defRPr/>
            </a:pPr>
            <a:r>
              <a:rPr lang="el-GR" dirty="0" smtClean="0">
                <a:latin typeface="Times New Roman" pitchFamily="18" charset="0"/>
                <a:cs typeface="Times New Roman" pitchFamily="18" charset="0"/>
              </a:rPr>
              <a:t>Μέλη: Κρόκος Γιώργος</a:t>
            </a:r>
          </a:p>
          <a:p>
            <a:pPr eaLnBrk="1" hangingPunct="1">
              <a:buFont typeface="Wingdings" pitchFamily="2" charset="2"/>
              <a:buNone/>
              <a:defRPr/>
            </a:pPr>
            <a:r>
              <a:rPr lang="el-GR" dirty="0" smtClean="0">
                <a:latin typeface="Times New Roman" pitchFamily="18" charset="0"/>
                <a:cs typeface="Times New Roman" pitchFamily="18" charset="0"/>
              </a:rPr>
              <a:t>          Λαιμός Κων/νος</a:t>
            </a:r>
          </a:p>
          <a:p>
            <a:pPr eaLnBrk="1" hangingPunct="1">
              <a:buFont typeface="Wingdings" pitchFamily="2" charset="2"/>
              <a:buNone/>
              <a:defRPr/>
            </a:pPr>
            <a:r>
              <a:rPr lang="el-GR" dirty="0" smtClean="0">
                <a:latin typeface="Times New Roman" pitchFamily="18" charset="0"/>
                <a:cs typeface="Times New Roman" pitchFamily="18" charset="0"/>
              </a:rPr>
              <a:t>          Παπαθανασίου Κων/νος</a:t>
            </a:r>
          </a:p>
          <a:p>
            <a:pPr eaLnBrk="1" hangingPunct="1">
              <a:buFont typeface="Wingdings" pitchFamily="2" charset="2"/>
              <a:buNone/>
              <a:defRPr/>
            </a:pPr>
            <a:r>
              <a:rPr lang="el-GR" dirty="0" smtClean="0">
                <a:latin typeface="Times New Roman" pitchFamily="18" charset="0"/>
                <a:cs typeface="Times New Roman" pitchFamily="18" charset="0"/>
              </a:rPr>
              <a:t>          Πασχόπουλος Κων/νος</a:t>
            </a:r>
          </a:p>
          <a:p>
            <a:pPr eaLnBrk="1" hangingPunct="1">
              <a:buFont typeface="Wingdings" pitchFamily="2" charset="2"/>
              <a:buNone/>
              <a:defRPr/>
            </a:pPr>
            <a:endParaRPr lang="el-G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0000" y="188660"/>
            <a:ext cx="8604000" cy="1232769"/>
          </a:xfrm>
        </p:spPr>
        <p:txBody>
          <a:bodyPr lIns="82945" tIns="41473" bIns="41473"/>
          <a:lstStyle/>
          <a:p>
            <a:pPr algn="ctr" eaLnBrk="1" hangingPunct="1"/>
            <a:r>
              <a:rPr lang="el-GR" sz="3300" dirty="0" smtClean="0">
                <a:solidFill>
                  <a:schemeClr val="tx1">
                    <a:lumMod val="75000"/>
                  </a:schemeClr>
                </a:solidFill>
                <a:latin typeface="Times New Roman" pitchFamily="18" charset="0"/>
              </a:rPr>
              <a:t>Τα γεγονότα που επηρέασαν την Αθήνα από τα μέσα του 19</a:t>
            </a:r>
            <a:r>
              <a:rPr lang="el-GR" sz="3300" baseline="30000" dirty="0" smtClean="0">
                <a:solidFill>
                  <a:schemeClr val="tx1">
                    <a:lumMod val="75000"/>
                  </a:schemeClr>
                </a:solidFill>
                <a:latin typeface="Times New Roman" pitchFamily="18" charset="0"/>
              </a:rPr>
              <a:t>ου</a:t>
            </a:r>
            <a:r>
              <a:rPr lang="el-GR" sz="3300" dirty="0" smtClean="0">
                <a:solidFill>
                  <a:schemeClr val="tx1">
                    <a:lumMod val="75000"/>
                  </a:schemeClr>
                </a:solidFill>
                <a:latin typeface="Times New Roman" pitchFamily="18" charset="0"/>
              </a:rPr>
              <a:t> έως τα μέσα του 20</a:t>
            </a:r>
            <a:r>
              <a:rPr lang="el-GR" sz="3300" baseline="30000" dirty="0" smtClean="0">
                <a:solidFill>
                  <a:schemeClr val="tx1">
                    <a:lumMod val="75000"/>
                  </a:schemeClr>
                </a:solidFill>
                <a:latin typeface="Times New Roman" pitchFamily="18" charset="0"/>
              </a:rPr>
              <a:t>ου</a:t>
            </a:r>
            <a:r>
              <a:rPr lang="el-GR" sz="3300" dirty="0" smtClean="0">
                <a:solidFill>
                  <a:schemeClr val="tx1">
                    <a:lumMod val="75000"/>
                  </a:schemeClr>
                </a:solidFill>
                <a:latin typeface="Times New Roman" pitchFamily="18" charset="0"/>
              </a:rPr>
              <a:t> αιώνα</a:t>
            </a:r>
          </a:p>
        </p:txBody>
      </p:sp>
      <p:sp>
        <p:nvSpPr>
          <p:cNvPr id="4099" name="Rectangle 3"/>
          <p:cNvSpPr>
            <a:spLocks noGrp="1" noChangeArrowheads="1"/>
          </p:cNvSpPr>
          <p:nvPr>
            <p:ph type="body" sz="half" idx="1"/>
          </p:nvPr>
        </p:nvSpPr>
        <p:spPr>
          <a:xfrm>
            <a:off x="2700000" y="1556804"/>
            <a:ext cx="2459520" cy="5517219"/>
          </a:xfrm>
        </p:spPr>
        <p:txBody>
          <a:bodyPr lIns="82945" tIns="41473" rIns="82945" bIns="41473"/>
          <a:lstStyle/>
          <a:p>
            <a:pPr eaLnBrk="1" hangingPunct="1"/>
            <a:r>
              <a:rPr lang="el-GR" sz="2000" dirty="0" smtClean="0">
                <a:latin typeface="Times New Roman" pitchFamily="18" charset="0"/>
              </a:rPr>
              <a:t>Α’ Παγκόσμιος Πόλεμος</a:t>
            </a:r>
          </a:p>
          <a:p>
            <a:pPr eaLnBrk="1" hangingPunct="1"/>
            <a:r>
              <a:rPr lang="el-GR" sz="2000" dirty="0" smtClean="0">
                <a:latin typeface="Times New Roman" pitchFamily="18" charset="0"/>
              </a:rPr>
              <a:t>Μετανάστευση σε υπερπόντιες χώρες</a:t>
            </a:r>
            <a:endParaRPr lang="en-GB" sz="2000" dirty="0" smtClean="0">
              <a:latin typeface="Times New Roman" pitchFamily="18" charset="0"/>
            </a:endParaRPr>
          </a:p>
          <a:p>
            <a:pPr eaLnBrk="1" hangingPunct="1"/>
            <a:r>
              <a:rPr lang="el-GR" sz="2000" dirty="0" smtClean="0">
                <a:latin typeface="Times New Roman" pitchFamily="18" charset="0"/>
              </a:rPr>
              <a:t>Το θεσσαλικό ζήτημα</a:t>
            </a:r>
          </a:p>
          <a:p>
            <a:pPr eaLnBrk="1" hangingPunct="1"/>
            <a:r>
              <a:rPr lang="el-GR" sz="2000" dirty="0" smtClean="0">
                <a:latin typeface="Times New Roman" pitchFamily="18" charset="0"/>
              </a:rPr>
              <a:t>Η </a:t>
            </a:r>
            <a:r>
              <a:rPr lang="en-GB" sz="2000" dirty="0" smtClean="0">
                <a:latin typeface="Times New Roman" pitchFamily="18" charset="0"/>
              </a:rPr>
              <a:t>“Belle Époque”</a:t>
            </a:r>
            <a:endParaRPr lang="el-GR" sz="2000" dirty="0" smtClean="0">
              <a:latin typeface="Times New Roman" pitchFamily="18" charset="0"/>
            </a:endParaRPr>
          </a:p>
          <a:p>
            <a:pPr eaLnBrk="1" hangingPunct="1"/>
            <a:r>
              <a:rPr lang="el-GR" sz="2000" dirty="0" smtClean="0">
                <a:latin typeface="Times New Roman" pitchFamily="18" charset="0"/>
              </a:rPr>
              <a:t>Ο Εθνικός      Διχασμός</a:t>
            </a:r>
          </a:p>
          <a:p>
            <a:pPr eaLnBrk="1" hangingPunct="1"/>
            <a:r>
              <a:rPr lang="el-GR" sz="2000" dirty="0" smtClean="0">
                <a:latin typeface="Times New Roman" pitchFamily="18" charset="0"/>
              </a:rPr>
              <a:t>Το γλωσσικό ζήτημα</a:t>
            </a:r>
            <a:endParaRPr lang="en-GB" sz="2000" dirty="0" smtClean="0">
              <a:latin typeface="Times New Roman" pitchFamily="18" charset="0"/>
            </a:endParaRPr>
          </a:p>
        </p:txBody>
      </p:sp>
      <p:sp>
        <p:nvSpPr>
          <p:cNvPr id="4100" name="Rectangle 4"/>
          <p:cNvSpPr>
            <a:spLocks noGrp="1" noChangeArrowheads="1"/>
          </p:cNvSpPr>
          <p:nvPr>
            <p:ph type="body" sz="half" idx="2"/>
          </p:nvPr>
        </p:nvSpPr>
        <p:spPr>
          <a:xfrm>
            <a:off x="5104801" y="1556804"/>
            <a:ext cx="4039200" cy="5517219"/>
          </a:xfrm>
        </p:spPr>
        <p:txBody>
          <a:bodyPr lIns="82945" tIns="41473" rIns="82945" bIns="41473"/>
          <a:lstStyle/>
          <a:p>
            <a:pPr eaLnBrk="1" hangingPunct="1"/>
            <a:r>
              <a:rPr lang="el-GR" sz="2000" dirty="0" smtClean="0">
                <a:latin typeface="Times New Roman" pitchFamily="18" charset="0"/>
              </a:rPr>
              <a:t>O προσφυγικός εποικισμός </a:t>
            </a:r>
          </a:p>
          <a:p>
            <a:pPr eaLnBrk="1" hangingPunct="1"/>
            <a:r>
              <a:rPr lang="el-GR" sz="2000" dirty="0" smtClean="0">
                <a:latin typeface="Times New Roman" pitchFamily="18" charset="0"/>
              </a:rPr>
              <a:t>Το φεμινιστικό κίνημα</a:t>
            </a:r>
          </a:p>
          <a:p>
            <a:pPr eaLnBrk="1" hangingPunct="1"/>
            <a:r>
              <a:rPr lang="el-GR" sz="2000" dirty="0" smtClean="0">
                <a:latin typeface="Times New Roman" pitchFamily="18" charset="0"/>
              </a:rPr>
              <a:t>Εμφάνιση νέων μορφών ψυχαγωγίας</a:t>
            </a:r>
          </a:p>
          <a:p>
            <a:pPr eaLnBrk="1" hangingPunct="1"/>
            <a:r>
              <a:rPr lang="el-GR" sz="2000" dirty="0" smtClean="0">
                <a:latin typeface="Times New Roman" pitchFamily="18" charset="0"/>
              </a:rPr>
              <a:t>Η εμφάνιση του καταναλωτισμού </a:t>
            </a:r>
          </a:p>
          <a:p>
            <a:pPr eaLnBrk="1" hangingPunct="1"/>
            <a:r>
              <a:rPr lang="el-GR" sz="2000" dirty="0" smtClean="0">
                <a:latin typeface="Times New Roman" pitchFamily="18" charset="0"/>
              </a:rPr>
              <a:t>Δραστηριότητες της κυβέρνησης Βενιζέλου</a:t>
            </a:r>
          </a:p>
          <a:p>
            <a:pPr eaLnBrk="1" hangingPunct="1"/>
            <a:r>
              <a:rPr lang="el-GR" sz="2000" dirty="0" smtClean="0">
                <a:latin typeface="Times New Roman" pitchFamily="18" charset="0"/>
              </a:rPr>
              <a:t>Το αίτημα του αστικού εκσυγχρονισμού </a:t>
            </a:r>
          </a:p>
          <a:p>
            <a:pPr eaLnBrk="1" hangingPunct="1"/>
            <a:r>
              <a:rPr lang="el-GR" sz="2000" dirty="0" smtClean="0">
                <a:latin typeface="Times New Roman" pitchFamily="18" charset="0"/>
              </a:rPr>
              <a:t>Η ανάπτυξη της φυματίωσης και της ελονοσίας </a:t>
            </a:r>
          </a:p>
          <a:p>
            <a:pPr eaLnBrk="1" hangingPunct="1"/>
            <a:r>
              <a:rPr lang="el-GR" sz="2000" dirty="0" smtClean="0">
                <a:latin typeface="Times New Roman" pitchFamily="18" charset="0"/>
              </a:rPr>
              <a:t>H όξυνση του πολιτικού διχασμού</a:t>
            </a:r>
          </a:p>
          <a:p>
            <a:pPr eaLnBrk="1" hangingPunct="1"/>
            <a:r>
              <a:rPr lang="el-GR" sz="2000" dirty="0" smtClean="0">
                <a:latin typeface="Times New Roman" pitchFamily="18" charset="0"/>
              </a:rPr>
              <a:t>Η έλευση της δικτατορίας του Μεταξά</a:t>
            </a:r>
            <a:endParaRPr lang="el-GR" sz="2400" dirty="0" smtClean="0"/>
          </a:p>
          <a:p>
            <a:pPr eaLnBrk="1" hangingPunct="1"/>
            <a:r>
              <a:rPr lang="el-GR" sz="2000" dirty="0" smtClean="0">
                <a:latin typeface="Times New Roman" pitchFamily="18" charset="0"/>
              </a:rPr>
              <a:t>Β’ Παγκόσμιος Πόλεμος</a:t>
            </a:r>
          </a:p>
        </p:txBody>
      </p:sp>
      <p:sp>
        <p:nvSpPr>
          <p:cNvPr id="4101" name="Rectangle 5"/>
          <p:cNvSpPr>
            <a:spLocks noChangeArrowheads="1"/>
          </p:cNvSpPr>
          <p:nvPr/>
        </p:nvSpPr>
        <p:spPr bwMode="auto">
          <a:xfrm>
            <a:off x="540001" y="1628811"/>
            <a:ext cx="2305440" cy="5517219"/>
          </a:xfrm>
          <a:prstGeom prst="rect">
            <a:avLst/>
          </a:prstGeom>
          <a:noFill/>
          <a:ln w="9525">
            <a:noFill/>
            <a:miter lim="800000"/>
            <a:headEnd/>
            <a:tailEnd/>
          </a:ln>
        </p:spPr>
        <p:txBody>
          <a:bodyPr lIns="91430" tIns="45715" rIns="91430" bIns="45715"/>
          <a:lstStyle/>
          <a:p>
            <a:pPr marL="342725" indent="-342725" defTabSz="914414">
              <a:lnSpc>
                <a:spcPct val="90000"/>
              </a:lnSpc>
              <a:spcBef>
                <a:spcPct val="20000"/>
              </a:spcBef>
              <a:buClr>
                <a:schemeClr val="bg2"/>
              </a:buClr>
              <a:buSzPct val="75000"/>
              <a:buFont typeface="Wingdings" pitchFamily="2" charset="2"/>
              <a:buChar char="p"/>
            </a:pPr>
            <a:r>
              <a:rPr lang="el-GR" sz="2000" dirty="0">
                <a:latin typeface="Times New Roman" pitchFamily="18" charset="0"/>
              </a:rPr>
              <a:t>Το ζήτημα του εκσυγχρονισμού της κοινωνίας έχει ως επακόλουθο την κοινωνική ένταση στο μεγαλύτερο μέρος του 19ου αιώνα εκφράζοντας έτσι τη δυστροπία στις αλλαγές</a:t>
            </a:r>
            <a:r>
              <a:rPr lang="en-GB" sz="2000" dirty="0">
                <a:latin typeface="Times New Roman" pitchFamily="18" charset="0"/>
              </a:rPr>
              <a:t>.</a:t>
            </a:r>
            <a:endParaRPr lang="el-GR" sz="2000" dirty="0">
              <a:latin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idx="4294967295"/>
          </p:nvPr>
        </p:nvSpPr>
        <p:spPr>
          <a:xfrm>
            <a:off x="457920" y="277950"/>
            <a:ext cx="8231040" cy="1140600"/>
          </a:xfrm>
        </p:spPr>
        <p:txBody>
          <a:bodyPr lIns="0" tIns="25602" rIns="0" bIns="0" anchor="ct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dirty="0" smtClean="0">
                <a:solidFill>
                  <a:schemeClr val="tx1">
                    <a:lumMod val="75000"/>
                  </a:schemeClr>
                </a:solidFill>
                <a:latin typeface="Times New Roman" pitchFamily="18" charset="0"/>
              </a:rPr>
              <a:t>Η </a:t>
            </a:r>
            <a:r>
              <a:rPr lang="el-GR" sz="3300" dirty="0" smtClean="0">
                <a:solidFill>
                  <a:schemeClr val="tx1">
                    <a:lumMod val="75000"/>
                  </a:schemeClr>
                </a:solidFill>
                <a:latin typeface="Times New Roman" pitchFamily="18" charset="0"/>
              </a:rPr>
              <a:t>όψη της </a:t>
            </a:r>
            <a:r>
              <a:rPr lang="en-US" sz="3300" dirty="0" err="1" smtClean="0">
                <a:solidFill>
                  <a:schemeClr val="tx1">
                    <a:lumMod val="75000"/>
                  </a:schemeClr>
                </a:solidFill>
                <a:latin typeface="Times New Roman" pitchFamily="18" charset="0"/>
              </a:rPr>
              <a:t>Aθήνα</a:t>
            </a:r>
            <a:r>
              <a:rPr lang="el-GR" sz="3300" dirty="0" smtClean="0">
                <a:solidFill>
                  <a:schemeClr val="tx1">
                    <a:lumMod val="75000"/>
                  </a:schemeClr>
                </a:solidFill>
                <a:latin typeface="Times New Roman" pitchFamily="18" charset="0"/>
              </a:rPr>
              <a:t>ς</a:t>
            </a:r>
            <a:r>
              <a:rPr lang="en-US" sz="3300" dirty="0" smtClean="0">
                <a:solidFill>
                  <a:schemeClr val="tx1">
                    <a:lumMod val="75000"/>
                  </a:schemeClr>
                </a:solidFill>
                <a:latin typeface="Times New Roman" pitchFamily="18" charset="0"/>
              </a:rPr>
              <a:t> </a:t>
            </a:r>
            <a:r>
              <a:rPr lang="en-US" sz="3300" dirty="0" err="1" smtClean="0">
                <a:solidFill>
                  <a:schemeClr val="tx1">
                    <a:lumMod val="75000"/>
                  </a:schemeClr>
                </a:solidFill>
                <a:latin typeface="Times New Roman" pitchFamily="18" charset="0"/>
              </a:rPr>
              <a:t>τον</a:t>
            </a:r>
            <a:r>
              <a:rPr lang="en-US" sz="3300" dirty="0" smtClean="0">
                <a:solidFill>
                  <a:schemeClr val="tx1">
                    <a:lumMod val="75000"/>
                  </a:schemeClr>
                </a:solidFill>
                <a:latin typeface="Times New Roman" pitchFamily="18" charset="0"/>
              </a:rPr>
              <a:t> 19</a:t>
            </a:r>
            <a:r>
              <a:rPr lang="el-GR" sz="3300" baseline="30000" dirty="0" smtClean="0">
                <a:solidFill>
                  <a:schemeClr val="tx1">
                    <a:lumMod val="75000"/>
                  </a:schemeClr>
                </a:solidFill>
                <a:latin typeface="Times New Roman" pitchFamily="18" charset="0"/>
              </a:rPr>
              <a:t>ο</a:t>
            </a:r>
            <a:r>
              <a:rPr lang="el-GR" sz="3300" dirty="0" smtClean="0">
                <a:solidFill>
                  <a:schemeClr val="tx1">
                    <a:lumMod val="75000"/>
                  </a:schemeClr>
                </a:solidFill>
                <a:latin typeface="Times New Roman" pitchFamily="18" charset="0"/>
              </a:rPr>
              <a:t> </a:t>
            </a:r>
            <a:r>
              <a:rPr lang="en-US" sz="3300" dirty="0" err="1" smtClean="0">
                <a:solidFill>
                  <a:schemeClr val="tx1">
                    <a:lumMod val="75000"/>
                  </a:schemeClr>
                </a:solidFill>
                <a:latin typeface="Times New Roman" pitchFamily="18" charset="0"/>
              </a:rPr>
              <a:t>αιώνα</a:t>
            </a:r>
            <a:endParaRPr lang="en-US" sz="3300" dirty="0" smtClean="0">
              <a:solidFill>
                <a:schemeClr val="tx1">
                  <a:lumMod val="75000"/>
                </a:schemeClr>
              </a:solidFill>
              <a:latin typeface="Times New Roman" pitchFamily="18" charset="0"/>
            </a:endParaRPr>
          </a:p>
        </p:txBody>
      </p:sp>
      <p:sp>
        <p:nvSpPr>
          <p:cNvPr id="5123" name="Rectangle 2"/>
          <p:cNvSpPr>
            <a:spLocks noGrp="1" noChangeArrowheads="1"/>
          </p:cNvSpPr>
          <p:nvPr>
            <p:ph type="body" idx="4294967295"/>
          </p:nvPr>
        </p:nvSpPr>
        <p:spPr>
          <a:xfrm>
            <a:off x="456480" y="1731062"/>
            <a:ext cx="8231040" cy="5126938"/>
          </a:xfrm>
        </p:spPr>
        <p:txBody>
          <a:bodyPr lIns="0" tIns="17601" rIns="0" bIns="0"/>
          <a:lstStyle/>
          <a:p>
            <a:pPr marL="783372" indent="-586089">
              <a:buClr>
                <a:srgbClr val="FFFF00"/>
              </a:buCl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a:t>
            </a:r>
            <a:r>
              <a:rPr lang="en-US" sz="2000" dirty="0" smtClean="0">
                <a:latin typeface="Times New Roman" pitchFamily="18" charset="0"/>
              </a:rPr>
              <a:t>Η ΑΘΗΝΑ ΗΤΑΝ ΕΝΑ ΧΩΡΙΟ</a:t>
            </a:r>
          </a:p>
          <a:p>
            <a:pPr marL="783372" indent="-586089" algn="just">
              <a:buClr>
                <a:srgbClr val="FFFF00"/>
              </a:buCl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a:t>
            </a:r>
            <a:r>
              <a:rPr lang="en-US" sz="2000" dirty="0" smtClean="0">
                <a:latin typeface="Times New Roman" pitchFamily="18" charset="0"/>
              </a:rPr>
              <a:t>«</a:t>
            </a:r>
            <a:r>
              <a:rPr lang="en-US" sz="2000" dirty="0" err="1" smtClean="0">
                <a:latin typeface="Times New Roman" pitchFamily="18" charset="0"/>
              </a:rPr>
              <a:t>Ότ</a:t>
            </a:r>
            <a:r>
              <a:rPr lang="en-US" sz="2000" dirty="0" smtClean="0">
                <a:latin typeface="Times New Roman" pitchFamily="18" charset="0"/>
              </a:rPr>
              <a:t>αν έγινε η επιλογή της ως </a:t>
            </a:r>
            <a:r>
              <a:rPr lang="el-GR" sz="2000" dirty="0" err="1">
                <a:latin typeface="Times New Roman" pitchFamily="18" charset="0"/>
              </a:rPr>
              <a:t>π</a:t>
            </a:r>
            <a:r>
              <a:rPr lang="en-US" sz="2000" dirty="0" err="1" smtClean="0">
                <a:latin typeface="Times New Roman" pitchFamily="18" charset="0"/>
              </a:rPr>
              <a:t>ρωτεύουσ</a:t>
            </a:r>
            <a:r>
              <a:rPr lang="en-US" sz="2000" dirty="0" smtClean="0">
                <a:latin typeface="Times New Roman" pitchFamily="18" charset="0"/>
              </a:rPr>
              <a:t>ας, η Αθήνα ήταν ένα χωριό</a:t>
            </a:r>
            <a:r>
              <a:rPr lang="el-GR" sz="2000" dirty="0" smtClean="0">
                <a:latin typeface="Times New Roman" pitchFamily="18" charset="0"/>
              </a:rPr>
              <a:t> </a:t>
            </a:r>
            <a:r>
              <a:rPr lang="en-US" sz="2000" dirty="0" smtClean="0">
                <a:latin typeface="Times New Roman" pitchFamily="18" charset="0"/>
              </a:rPr>
              <a:t>4.000 </a:t>
            </a:r>
            <a:r>
              <a:rPr lang="en-US" sz="2000" dirty="0" err="1" smtClean="0">
                <a:latin typeface="Times New Roman" pitchFamily="18" charset="0"/>
              </a:rPr>
              <a:t>κατοίκων</a:t>
            </a:r>
            <a:r>
              <a:rPr lang="en-US" sz="2000" dirty="0" smtClean="0">
                <a:latin typeface="Times New Roman" pitchFamily="18" charset="0"/>
              </a:rPr>
              <a:t> </a:t>
            </a:r>
            <a:r>
              <a:rPr lang="en-US" sz="2000" dirty="0" err="1" smtClean="0">
                <a:latin typeface="Times New Roman" pitchFamily="18" charset="0"/>
              </a:rPr>
              <a:t>και</a:t>
            </a:r>
            <a:r>
              <a:rPr lang="en-US" sz="2000" dirty="0" smtClean="0">
                <a:latin typeface="Times New Roman" pitchFamily="18" charset="0"/>
              </a:rPr>
              <a:t> ο </a:t>
            </a:r>
            <a:r>
              <a:rPr lang="en-US" sz="2000" dirty="0" err="1" smtClean="0">
                <a:latin typeface="Times New Roman" pitchFamily="18" charset="0"/>
              </a:rPr>
              <a:t>Πειραιάς</a:t>
            </a:r>
            <a:r>
              <a:rPr lang="en-US" sz="2000" dirty="0" smtClean="0">
                <a:latin typeface="Times New Roman" pitchFamily="18" charset="0"/>
              </a:rPr>
              <a:t> </a:t>
            </a:r>
            <a:r>
              <a:rPr lang="en-US" sz="2000" dirty="0" err="1" smtClean="0">
                <a:latin typeface="Times New Roman" pitchFamily="18" charset="0"/>
              </a:rPr>
              <a:t>μια</a:t>
            </a:r>
            <a:r>
              <a:rPr lang="en-US" sz="2000" dirty="0" smtClean="0">
                <a:latin typeface="Times New Roman" pitchFamily="18" charset="0"/>
              </a:rPr>
              <a:t> </a:t>
            </a:r>
            <a:r>
              <a:rPr lang="en-US" sz="2000" dirty="0" err="1" smtClean="0">
                <a:latin typeface="Times New Roman" pitchFamily="18" charset="0"/>
              </a:rPr>
              <a:t>ασήμαντη</a:t>
            </a:r>
            <a:r>
              <a:rPr lang="en-US" sz="2000" dirty="0" smtClean="0">
                <a:latin typeface="Times New Roman" pitchFamily="18" charset="0"/>
              </a:rPr>
              <a:t> </a:t>
            </a:r>
            <a:r>
              <a:rPr lang="en-US" sz="2000" dirty="0" err="1" smtClean="0">
                <a:latin typeface="Times New Roman" pitchFamily="18" charset="0"/>
              </a:rPr>
              <a:t>ιχθυόσκαλα</a:t>
            </a:r>
            <a:r>
              <a:rPr lang="en-US" sz="2000" dirty="0" smtClean="0">
                <a:latin typeface="Times New Roman" pitchFamily="18" charset="0"/>
              </a:rPr>
              <a:t>»</a:t>
            </a:r>
            <a:endParaRPr lang="el-GR" sz="2000" dirty="0" smtClean="0">
              <a:latin typeface="Times New Roman" pitchFamily="18" charset="0"/>
            </a:endParaRPr>
          </a:p>
          <a:p>
            <a:pPr marL="783372" indent="-586089" algn="just">
              <a:buClr>
                <a:srgbClr val="FFFF00"/>
              </a:buCl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000" dirty="0" smtClean="0">
              <a:latin typeface="Times New Roman" pitchFamily="18" charset="0"/>
            </a:endParaRPr>
          </a:p>
          <a:p>
            <a:pPr marL="783372" indent="-586089">
              <a:buClr>
                <a:srgbClr val="FFFF00"/>
              </a:buCl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a:t>
            </a:r>
            <a:r>
              <a:rPr lang="en-US" sz="2000" dirty="0" smtClean="0">
                <a:latin typeface="Times New Roman" pitchFamily="18" charset="0"/>
              </a:rPr>
              <a:t> </a:t>
            </a:r>
            <a:r>
              <a:rPr lang="el-GR" sz="2000" dirty="0" smtClean="0">
                <a:latin typeface="Times New Roman" pitchFamily="18" charset="0"/>
              </a:rPr>
              <a:t>		</a:t>
            </a:r>
          </a:p>
          <a:p>
            <a:pPr marL="783372" indent="-586089">
              <a:buClr>
                <a:srgbClr val="FFFF00"/>
              </a:buCl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a:latin typeface="Times New Roman" pitchFamily="18" charset="0"/>
              </a:rPr>
              <a:t> </a:t>
            </a:r>
            <a:r>
              <a:rPr lang="el-GR" sz="2000" dirty="0" smtClean="0">
                <a:latin typeface="Times New Roman" pitchFamily="18" charset="0"/>
              </a:rPr>
              <a:t>         </a:t>
            </a:r>
            <a:r>
              <a:rPr lang="en-US" sz="2000" dirty="0" smtClean="0">
                <a:latin typeface="Times New Roman" pitchFamily="18" charset="0"/>
              </a:rPr>
              <a:t>Η </a:t>
            </a:r>
            <a:r>
              <a:rPr lang="en-US" sz="2000" dirty="0" err="1" smtClean="0">
                <a:latin typeface="Times New Roman" pitchFamily="18" charset="0"/>
              </a:rPr>
              <a:t>Νέ</a:t>
            </a:r>
            <a:r>
              <a:rPr lang="en-US" sz="2000" dirty="0" smtClean="0">
                <a:latin typeface="Times New Roman" pitchFamily="18" charset="0"/>
              </a:rPr>
              <a:t>α Πόλη περιελάμβανε το ήμισυ περίπου της Παλαιάς, ενώ εκτεινόταν και προς τα δυτικά, βόρεια και ανατολικά αυτής.</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p:txBody>
          <a:bodyPr lIns="0" tIns="0" rIns="0" bIns="0" anchor="ct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Lst>
            </a:pPr>
            <a:r>
              <a:rPr lang="el-GR" sz="3300" dirty="0" smtClean="0">
                <a:solidFill>
                  <a:schemeClr val="tx1">
                    <a:lumMod val="75000"/>
                  </a:schemeClr>
                </a:solidFill>
                <a:latin typeface="Times New Roman" pitchFamily="18" charset="0"/>
              </a:rPr>
              <a:t>Η κοινωνική κατάσταση των</a:t>
            </a:r>
            <a:br>
              <a:rPr lang="el-GR" sz="3300" dirty="0" smtClean="0">
                <a:solidFill>
                  <a:schemeClr val="tx1">
                    <a:lumMod val="75000"/>
                  </a:schemeClr>
                </a:solidFill>
                <a:latin typeface="Times New Roman" pitchFamily="18" charset="0"/>
              </a:rPr>
            </a:br>
            <a:r>
              <a:rPr lang="el-GR" sz="3300" dirty="0" smtClean="0">
                <a:solidFill>
                  <a:schemeClr val="tx1">
                    <a:lumMod val="75000"/>
                  </a:schemeClr>
                </a:solidFill>
                <a:latin typeface="Times New Roman" pitchFamily="18" charset="0"/>
              </a:rPr>
              <a:t> Μικρασιατών στην Αττική</a:t>
            </a:r>
            <a:endParaRPr lang="en-US" sz="3300" dirty="0" smtClean="0">
              <a:solidFill>
                <a:schemeClr val="tx1">
                  <a:lumMod val="75000"/>
                </a:schemeClr>
              </a:solidFill>
              <a:latin typeface="Times New Roman" pitchFamily="18" charset="0"/>
            </a:endParaRPr>
          </a:p>
        </p:txBody>
      </p:sp>
      <p:sp>
        <p:nvSpPr>
          <p:cNvPr id="6147" name="Rectangle 2"/>
          <p:cNvSpPr>
            <a:spLocks noGrp="1" noChangeArrowheads="1"/>
          </p:cNvSpPr>
          <p:nvPr>
            <p:ph idx="4294967295"/>
          </p:nvPr>
        </p:nvSpPr>
        <p:spPr>
          <a:xfrm>
            <a:off x="456480" y="1860675"/>
            <a:ext cx="8225280" cy="4177879"/>
          </a:xfrm>
        </p:spPr>
        <p:txBody>
          <a:bodyPr lIns="0" tIns="0" rIns="0" bIns="0" anchor="ctr">
            <a:normAutofit fontScale="92500" lnSpcReduction="10000"/>
          </a:bodyPr>
          <a:lstStyle/>
          <a:p>
            <a:pPr marL="0" indent="0" algn="ct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l-GR" sz="2000" b="1" dirty="0" smtClean="0">
              <a:latin typeface="Times New Roman" pitchFamily="18" charset="0"/>
            </a:endParaRPr>
          </a:p>
          <a:p>
            <a:pPr marL="0" indent="0" algn="ct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000" b="1" dirty="0" err="1" smtClean="0">
                <a:latin typeface="Times New Roman" pitchFamily="18" charset="0"/>
              </a:rPr>
              <a:t>Προβλήματα</a:t>
            </a:r>
            <a:r>
              <a:rPr lang="en-US" sz="2000" b="1" dirty="0" smtClean="0">
                <a:latin typeface="Times New Roman" pitchFamily="18" charset="0"/>
              </a:rPr>
              <a:t>:</a:t>
            </a:r>
            <a:endParaRPr lang="el-GR" sz="2000" b="1" dirty="0" smtClean="0">
              <a:latin typeface="Times New Roman" pitchFamily="18" charset="0"/>
            </a:endParaRPr>
          </a:p>
          <a:p>
            <a:pPr marL="0" indent="0" algn="ctr">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000" b="1" dirty="0" smtClean="0">
              <a:latin typeface="Times New Roman" pitchFamily="18" charset="0"/>
            </a:endParaRP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Σ</a:t>
            </a:r>
            <a:r>
              <a:rPr lang="en-US" sz="2000" dirty="0" err="1" smtClean="0">
                <a:latin typeface="Times New Roman" pitchFamily="18" charset="0"/>
              </a:rPr>
              <a:t>τέγασης</a:t>
            </a:r>
            <a:endParaRPr lang="el-GR" sz="2000" dirty="0" smtClean="0">
              <a:latin typeface="Times New Roman" pitchFamily="18" charset="0"/>
            </a:endParaRP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000" dirty="0" smtClean="0">
              <a:latin typeface="Times New Roman" pitchFamily="18" charset="0"/>
            </a:endParaRP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Υπ</a:t>
            </a:r>
            <a:r>
              <a:rPr lang="en-US" sz="2000" dirty="0" err="1" smtClean="0">
                <a:latin typeface="Times New Roman" pitchFamily="18" charset="0"/>
              </a:rPr>
              <a:t>οδομών</a:t>
            </a:r>
            <a:r>
              <a:rPr lang="el-GR" sz="2000" dirty="0" smtClean="0">
                <a:latin typeface="Times New Roman" pitchFamily="18" charset="0"/>
              </a:rPr>
              <a:t> υποδοχής και εγκατάστασης</a:t>
            </a: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000" dirty="0" smtClean="0">
              <a:latin typeface="Times New Roman" pitchFamily="18" charset="0"/>
            </a:endParaRP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Δ</a:t>
            </a:r>
            <a:r>
              <a:rPr lang="en-US" sz="2000" dirty="0" err="1" smtClean="0">
                <a:latin typeface="Times New Roman" pitchFamily="18" charset="0"/>
              </a:rPr>
              <a:t>ημόσιας</a:t>
            </a:r>
            <a:r>
              <a:rPr lang="en-US" sz="2000" dirty="0" smtClean="0">
                <a:latin typeface="Times New Roman" pitchFamily="18" charset="0"/>
              </a:rPr>
              <a:t> </a:t>
            </a:r>
            <a:r>
              <a:rPr lang="en-US" sz="2000" dirty="0" err="1" smtClean="0">
                <a:latin typeface="Times New Roman" pitchFamily="18" charset="0"/>
              </a:rPr>
              <a:t>υγεία</a:t>
            </a:r>
            <a:r>
              <a:rPr lang="el-GR" sz="2000" dirty="0" smtClean="0">
                <a:latin typeface="Times New Roman" pitchFamily="18" charset="0"/>
              </a:rPr>
              <a:t>ς</a:t>
            </a: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000" dirty="0" smtClean="0">
              <a:latin typeface="Times New Roman" pitchFamily="18" charset="0"/>
            </a:endParaRPr>
          </a:p>
          <a:p>
            <a:pPr marL="0" indent="0">
              <a:buClr>
                <a:srgbClr val="FFFF00"/>
              </a:buClr>
              <a:buFont typeface="Wingdings" pitchFamily="2" charset="2"/>
              <a:buChar char="Ø"/>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l-GR" sz="2000" dirty="0" smtClean="0">
                <a:latin typeface="Times New Roman" pitchFamily="18" charset="0"/>
              </a:rPr>
              <a:t> Ε</a:t>
            </a:r>
            <a:r>
              <a:rPr lang="en-US" sz="2000" dirty="0" smtClean="0">
                <a:latin typeface="Times New Roman" pitchFamily="18" charset="0"/>
              </a:rPr>
              <a:t>πα</a:t>
            </a:r>
            <a:r>
              <a:rPr lang="en-US" sz="2000" dirty="0" err="1" smtClean="0">
                <a:latin typeface="Times New Roman" pitchFamily="18" charset="0"/>
              </a:rPr>
              <a:t>γγελμ</a:t>
            </a:r>
            <a:r>
              <a:rPr lang="en-US" sz="2000" dirty="0" smtClean="0">
                <a:latin typeface="Times New Roman" pitchFamily="18" charset="0"/>
              </a:rPr>
              <a:t>ατικής αποκατάστασης</a:t>
            </a:r>
            <a:endParaRPr lang="el-GR" sz="2000" dirty="0" smtClean="0">
              <a:latin typeface="Times New Roman" pitchFamily="18" charset="0"/>
            </a:endParaRPr>
          </a:p>
          <a:p>
            <a:pPr marL="0" indent="0">
              <a:buClr>
                <a:srgbClr val="FFFF00"/>
              </a:buClr>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smtClean="0">
              <a:latin typeface="Times New Roman" pitchFamily="18" charset="0"/>
            </a:endParaRPr>
          </a:p>
          <a:p>
            <a:pPr marL="0" indent="0" algn="just">
              <a:lnSpc>
                <a:spcPct val="95000"/>
              </a:lnSpc>
              <a:buClrTx/>
              <a:buSzTx/>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000" dirty="0" smtClean="0">
                <a:latin typeface="Times New Roman" pitchFamily="18" charset="0"/>
              </a:rPr>
              <a:t>Η  </a:t>
            </a:r>
            <a:r>
              <a:rPr lang="en-US" sz="2000" dirty="0" err="1" smtClean="0">
                <a:latin typeface="Times New Roman" pitchFamily="18" charset="0"/>
              </a:rPr>
              <a:t>στέγαση</a:t>
            </a:r>
            <a:r>
              <a:rPr lang="en-US" sz="2000" dirty="0" smtClean="0">
                <a:latin typeface="Times New Roman" pitchFamily="18" charset="0"/>
              </a:rPr>
              <a:t> </a:t>
            </a:r>
            <a:r>
              <a:rPr lang="en-US" sz="2000" dirty="0" err="1" smtClean="0">
                <a:latin typeface="Times New Roman" pitchFamily="18" charset="0"/>
              </a:rPr>
              <a:t>Μικρασιατών</a:t>
            </a:r>
            <a:r>
              <a:rPr lang="en-US" sz="2000" dirty="0" smtClean="0">
                <a:latin typeface="Times New Roman" pitchFamily="18" charset="0"/>
              </a:rPr>
              <a:t> </a:t>
            </a:r>
            <a:r>
              <a:rPr lang="en-US" sz="2000" dirty="0" err="1" smtClean="0">
                <a:latin typeface="Times New Roman" pitchFamily="18" charset="0"/>
              </a:rPr>
              <a:t>έγινε</a:t>
            </a:r>
            <a:r>
              <a:rPr lang="en-US" sz="2000" dirty="0" smtClean="0">
                <a:latin typeface="Times New Roman" pitchFamily="18" charset="0"/>
              </a:rPr>
              <a:t> </a:t>
            </a:r>
            <a:r>
              <a:rPr lang="el-GR" sz="2000" dirty="0" smtClean="0">
                <a:latin typeface="Times New Roman" pitchFamily="18" charset="0"/>
              </a:rPr>
              <a:t>κυρίως </a:t>
            </a:r>
            <a:r>
              <a:rPr lang="en-US" sz="2000" dirty="0" err="1" smtClean="0">
                <a:latin typeface="Times New Roman" pitchFamily="18" charset="0"/>
              </a:rPr>
              <a:t>σε</a:t>
            </a:r>
            <a:r>
              <a:rPr lang="en-US" sz="2000" dirty="0" smtClean="0">
                <a:latin typeface="Times New Roman" pitchFamily="18" charset="0"/>
              </a:rPr>
              <a:t> </a:t>
            </a:r>
            <a:r>
              <a:rPr lang="en-US" sz="2000" dirty="0" err="1" smtClean="0">
                <a:latin typeface="Times New Roman" pitchFamily="18" charset="0"/>
              </a:rPr>
              <a:t>γήπεδα</a:t>
            </a:r>
            <a:r>
              <a:rPr lang="en-US" sz="2000" dirty="0" smtClean="0">
                <a:latin typeface="Times New Roman" pitchFamily="18" charset="0"/>
              </a:rPr>
              <a:t>, </a:t>
            </a:r>
            <a:r>
              <a:rPr lang="en-US" sz="2000" dirty="0" err="1" smtClean="0">
                <a:latin typeface="Times New Roman" pitchFamily="18" charset="0"/>
              </a:rPr>
              <a:t>θέατρα</a:t>
            </a:r>
            <a:r>
              <a:rPr lang="el-GR" sz="2000" dirty="0" smtClean="0">
                <a:latin typeface="Times New Roman" pitchFamily="18" charset="0"/>
              </a:rPr>
              <a:t> και</a:t>
            </a:r>
            <a:r>
              <a:rPr lang="en-US" sz="2000" dirty="0" smtClean="0">
                <a:latin typeface="Times New Roman" pitchFamily="18" charset="0"/>
              </a:rPr>
              <a:t> </a:t>
            </a:r>
            <a:r>
              <a:rPr lang="en-US" sz="2000" dirty="0" err="1" smtClean="0">
                <a:latin typeface="Times New Roman" pitchFamily="18" charset="0"/>
              </a:rPr>
              <a:t>αυλές</a:t>
            </a:r>
            <a:r>
              <a:rPr lang="en-US" sz="2000" dirty="0" smtClean="0">
                <a:latin typeface="Times New Roman" pitchFamily="18" charset="0"/>
              </a:rPr>
              <a:t> </a:t>
            </a:r>
            <a:r>
              <a:rPr lang="en-US" sz="2000" dirty="0" err="1" smtClean="0">
                <a:latin typeface="Times New Roman" pitchFamily="18" charset="0"/>
              </a:rPr>
              <a:t>εκκλησιών</a:t>
            </a:r>
            <a:r>
              <a:rPr lang="el-GR" sz="2000" dirty="0" smtClean="0">
                <a:latin typeface="Times New Roman" pitchFamily="18" charset="0"/>
              </a:rPr>
              <a:t>. </a:t>
            </a:r>
            <a:r>
              <a:rPr lang="en-US" sz="2000" dirty="0" err="1" smtClean="0">
                <a:latin typeface="Times New Roman" pitchFamily="18" charset="0"/>
              </a:rPr>
              <a:t>Δεν</a:t>
            </a:r>
            <a:r>
              <a:rPr lang="en-US" sz="2000" dirty="0" smtClean="0">
                <a:latin typeface="Times New Roman" pitchFamily="18" charset="0"/>
              </a:rPr>
              <a:t> </a:t>
            </a:r>
            <a:r>
              <a:rPr lang="en-US" sz="2000" dirty="0" err="1" smtClean="0">
                <a:latin typeface="Times New Roman" pitchFamily="18" charset="0"/>
              </a:rPr>
              <a:t>υπήρχαν</a:t>
            </a:r>
            <a:r>
              <a:rPr lang="en-US" sz="2000" dirty="0" smtClean="0">
                <a:latin typeface="Times New Roman" pitchFamily="18" charset="0"/>
              </a:rPr>
              <a:t> </a:t>
            </a:r>
            <a:r>
              <a:rPr lang="en-US" sz="2000" dirty="0" err="1" smtClean="0">
                <a:latin typeface="Times New Roman" pitchFamily="18" charset="0"/>
              </a:rPr>
              <a:t>έργα</a:t>
            </a:r>
            <a:r>
              <a:rPr lang="en-US" sz="2000" dirty="0" smtClean="0">
                <a:latin typeface="Times New Roman" pitchFamily="18" charset="0"/>
              </a:rPr>
              <a:t> </a:t>
            </a:r>
            <a:r>
              <a:rPr lang="en-US" sz="2000" dirty="0" err="1" smtClean="0">
                <a:latin typeface="Times New Roman" pitchFamily="18" charset="0"/>
              </a:rPr>
              <a:t>υποδοχής</a:t>
            </a:r>
            <a:r>
              <a:rPr lang="en-US" sz="2000" dirty="0" smtClean="0">
                <a:latin typeface="Times New Roman" pitchFamily="18" charset="0"/>
              </a:rPr>
              <a:t>, </a:t>
            </a:r>
            <a:r>
              <a:rPr lang="en-US" sz="2000" dirty="0" err="1" smtClean="0">
                <a:latin typeface="Times New Roman" pitchFamily="18" charset="0"/>
              </a:rPr>
              <a:t>ούτε</a:t>
            </a:r>
            <a:r>
              <a:rPr lang="en-US" sz="2000" dirty="0" smtClean="0">
                <a:latin typeface="Times New Roman" pitchFamily="18" charset="0"/>
              </a:rPr>
              <a:t> </a:t>
            </a:r>
            <a:r>
              <a:rPr lang="en-US" sz="2000" dirty="0" err="1" smtClean="0">
                <a:latin typeface="Times New Roman" pitchFamily="18" charset="0"/>
              </a:rPr>
              <a:t>δίκτυα</a:t>
            </a:r>
            <a:r>
              <a:rPr lang="en-US" sz="2000" dirty="0" smtClean="0">
                <a:latin typeface="Times New Roman" pitchFamily="18" charset="0"/>
              </a:rPr>
              <a:t> </a:t>
            </a:r>
            <a:r>
              <a:rPr lang="en-US" sz="2000" dirty="0" err="1" smtClean="0">
                <a:latin typeface="Times New Roman" pitchFamily="18" charset="0"/>
              </a:rPr>
              <a:t>ύδρευσης</a:t>
            </a:r>
            <a:r>
              <a:rPr lang="en-US" sz="2000" dirty="0" smtClean="0">
                <a:latin typeface="Times New Roman" pitchFamily="18" charset="0"/>
              </a:rPr>
              <a:t>, </a:t>
            </a:r>
            <a:r>
              <a:rPr lang="en-US" sz="2000" dirty="0" err="1" smtClean="0">
                <a:latin typeface="Times New Roman" pitchFamily="18" charset="0"/>
              </a:rPr>
              <a:t>ηλεκτροφωτισμού</a:t>
            </a:r>
            <a:r>
              <a:rPr lang="en-US" sz="2000" dirty="0" smtClean="0">
                <a:latin typeface="Times New Roman" pitchFamily="18" charset="0"/>
              </a:rPr>
              <a:t> </a:t>
            </a:r>
            <a:r>
              <a:rPr lang="en-US" sz="2000" dirty="0" err="1" smtClean="0">
                <a:latin typeface="Times New Roman" pitchFamily="18" charset="0"/>
              </a:rPr>
              <a:t>και</a:t>
            </a:r>
            <a:r>
              <a:rPr lang="en-US" sz="2000" dirty="0" smtClean="0">
                <a:latin typeface="Times New Roman" pitchFamily="18" charset="0"/>
              </a:rPr>
              <a:t> </a:t>
            </a:r>
            <a:r>
              <a:rPr lang="en-US" sz="2000" dirty="0" err="1" smtClean="0">
                <a:latin typeface="Times New Roman" pitchFamily="18" charset="0"/>
              </a:rPr>
              <a:t>αποχέτευσης</a:t>
            </a:r>
            <a:r>
              <a:rPr lang="en-US" sz="2000" dirty="0" smtClean="0">
                <a:latin typeface="Times New Roman" pitchFamily="18" charset="0"/>
              </a:rPr>
              <a:t>. </a:t>
            </a:r>
            <a:r>
              <a:rPr lang="en-US" sz="2000" dirty="0" err="1" smtClean="0">
                <a:latin typeface="Times New Roman" pitchFamily="18" charset="0"/>
              </a:rPr>
              <a:t>Έλειπαν</a:t>
            </a:r>
            <a:r>
              <a:rPr lang="en-US" sz="2000" dirty="0" smtClean="0">
                <a:latin typeface="Times New Roman" pitchFamily="18" charset="0"/>
              </a:rPr>
              <a:t> </a:t>
            </a:r>
            <a:r>
              <a:rPr lang="en-US" sz="2000" dirty="0" err="1" smtClean="0">
                <a:latin typeface="Times New Roman" pitchFamily="18" charset="0"/>
              </a:rPr>
              <a:t>οι</a:t>
            </a:r>
            <a:r>
              <a:rPr lang="en-US" sz="2000" dirty="0" smtClean="0">
                <a:latin typeface="Times New Roman" pitchFamily="18" charset="0"/>
              </a:rPr>
              <a:t> </a:t>
            </a:r>
            <a:r>
              <a:rPr lang="en-US" sz="2000" dirty="0" err="1" smtClean="0">
                <a:latin typeface="Times New Roman" pitchFamily="18" charset="0"/>
              </a:rPr>
              <a:t>χώροι</a:t>
            </a:r>
            <a:r>
              <a:rPr lang="en-US" sz="2000" dirty="0" smtClean="0">
                <a:latin typeface="Times New Roman" pitchFamily="18" charset="0"/>
              </a:rPr>
              <a:t> </a:t>
            </a:r>
            <a:r>
              <a:rPr lang="en-US" sz="2000" dirty="0" err="1" smtClean="0">
                <a:latin typeface="Times New Roman" pitchFamily="18" charset="0"/>
              </a:rPr>
              <a:t>αναψυχής</a:t>
            </a:r>
            <a:r>
              <a:rPr lang="en-US" sz="2000" dirty="0" smtClean="0">
                <a:latin typeface="Times New Roman" pitchFamily="18" charset="0"/>
              </a:rPr>
              <a:t>, </a:t>
            </a:r>
            <a:r>
              <a:rPr lang="en-US" sz="2000" dirty="0" err="1" smtClean="0">
                <a:latin typeface="Times New Roman" pitchFamily="18" charset="0"/>
              </a:rPr>
              <a:t>ενώ</a:t>
            </a:r>
            <a:r>
              <a:rPr lang="en-US" sz="2000" dirty="0" smtClean="0">
                <a:latin typeface="Times New Roman" pitchFamily="18" charset="0"/>
              </a:rPr>
              <a:t> </a:t>
            </a:r>
            <a:r>
              <a:rPr lang="en-US" sz="2000" dirty="0" err="1" smtClean="0">
                <a:latin typeface="Times New Roman" pitchFamily="18" charset="0"/>
              </a:rPr>
              <a:t>μεταδίδονταν</a:t>
            </a:r>
            <a:r>
              <a:rPr lang="en-US" sz="2000" dirty="0" smtClean="0">
                <a:latin typeface="Times New Roman" pitchFamily="18" charset="0"/>
              </a:rPr>
              <a:t> </a:t>
            </a:r>
            <a:r>
              <a:rPr lang="en-US" sz="2000" dirty="0" err="1" smtClean="0">
                <a:latin typeface="Times New Roman" pitchFamily="18" charset="0"/>
              </a:rPr>
              <a:t>εύκολα</a:t>
            </a:r>
            <a:r>
              <a:rPr lang="en-US" sz="2000" dirty="0" smtClean="0">
                <a:latin typeface="Times New Roman" pitchFamily="18" charset="0"/>
              </a:rPr>
              <a:t> </a:t>
            </a:r>
            <a:r>
              <a:rPr lang="en-US" sz="2000" dirty="0" err="1" smtClean="0">
                <a:latin typeface="Times New Roman" pitchFamily="18" charset="0"/>
              </a:rPr>
              <a:t>επιδημικές</a:t>
            </a:r>
            <a:r>
              <a:rPr lang="en-US" sz="2000" dirty="0" smtClean="0">
                <a:latin typeface="Times New Roman" pitchFamily="18" charset="0"/>
              </a:rPr>
              <a:t> </a:t>
            </a:r>
            <a:r>
              <a:rPr lang="en-US" sz="2000" dirty="0" err="1" smtClean="0">
                <a:latin typeface="Times New Roman" pitchFamily="18" charset="0"/>
              </a:rPr>
              <a:t>ασθένειες</a:t>
            </a:r>
            <a:r>
              <a:rPr lang="en-US" dirty="0" smtClean="0">
                <a:latin typeface="Times New Roman"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p:txBody>
          <a:bodyPr lIns="0" tIns="32002" rIns="0" bIns="0" anchor="ct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Lst>
            </a:pPr>
            <a:r>
              <a:rPr lang="el-GR" sz="3300" dirty="0" smtClean="0">
                <a:solidFill>
                  <a:schemeClr val="tx1">
                    <a:lumMod val="75000"/>
                  </a:schemeClr>
                </a:solidFill>
                <a:latin typeface="Times New Roman" pitchFamily="18" charset="0"/>
              </a:rPr>
              <a:t>Εμφύλιος Πόλεμος 1946-1949</a:t>
            </a:r>
          </a:p>
        </p:txBody>
      </p:sp>
      <p:sp>
        <p:nvSpPr>
          <p:cNvPr id="7171" name="Rectangle 2"/>
          <p:cNvSpPr>
            <a:spLocks noGrp="1" noChangeArrowheads="1"/>
          </p:cNvSpPr>
          <p:nvPr>
            <p:ph idx="4294967295"/>
          </p:nvPr>
        </p:nvSpPr>
        <p:spPr>
          <a:xfrm>
            <a:off x="381000" y="1295400"/>
            <a:ext cx="8229600" cy="4685132"/>
          </a:xfrm>
        </p:spPr>
        <p:txBody>
          <a:bodyPr lIns="0" tIns="25602" rIns="0" bIns="0" anchor="ctr"/>
          <a:lstStyle/>
          <a:p>
            <a:pPr marL="0" indent="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l-GR" sz="2000" b="1" dirty="0" smtClean="0">
                <a:latin typeface="Times New Roman" pitchFamily="18" charset="0"/>
              </a:rPr>
              <a:t>Οι κοινωνικές συνέπειες του εμφυλίου πολέμου</a:t>
            </a:r>
            <a:r>
              <a:rPr lang="en-US" sz="2000" b="1" dirty="0" smtClean="0">
                <a:latin typeface="Times New Roman" pitchFamily="18" charset="0"/>
              </a:rPr>
              <a:t>:</a:t>
            </a: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l-GR" sz="2000" dirty="0" smtClean="0">
              <a:latin typeface="Times New Roman" pitchFamily="18" charset="0"/>
            </a:endParaRPr>
          </a:p>
          <a:p>
            <a:pPr marL="0" indent="0">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l-GR" sz="2000" dirty="0" smtClean="0">
                <a:latin typeface="Times New Roman" pitchFamily="18" charset="0"/>
              </a:rPr>
              <a:t> Οι </a:t>
            </a:r>
            <a:r>
              <a:rPr lang="en-US" sz="2000" dirty="0" smtClean="0">
                <a:latin typeface="Times New Roman" pitchFamily="18" charset="0"/>
              </a:rPr>
              <a:t>άπ</a:t>
            </a:r>
            <a:r>
              <a:rPr lang="en-US" sz="2000" dirty="0" err="1" smtClean="0">
                <a:latin typeface="Times New Roman" pitchFamily="18" charset="0"/>
              </a:rPr>
              <a:t>οροι</a:t>
            </a:r>
            <a:r>
              <a:rPr lang="en-US" sz="2000" dirty="0" smtClean="0">
                <a:latin typeface="Times New Roman" pitchFamily="18" charset="0"/>
              </a:rPr>
              <a:t> απ</a:t>
            </a:r>
            <a:r>
              <a:rPr lang="en-US" sz="2000" dirty="0" err="1" smtClean="0">
                <a:latin typeface="Times New Roman" pitchFamily="18" charset="0"/>
              </a:rPr>
              <a:t>οτελούσ</a:t>
            </a:r>
            <a:r>
              <a:rPr lang="en-US" sz="2000" dirty="0" smtClean="0">
                <a:latin typeface="Times New Roman" pitchFamily="18" charset="0"/>
              </a:rPr>
              <a:t>αν το 38% του συνολικού πληθυσμού</a:t>
            </a:r>
            <a:endParaRPr lang="el-GR" sz="2000" dirty="0">
              <a:latin typeface="Times New Roman" pitchFamily="18" charset="0"/>
            </a:endParaRPr>
          </a:p>
          <a:p>
            <a:pPr marL="0" indent="0">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l-GR" sz="2000" dirty="0" smtClean="0">
              <a:latin typeface="Times New Roman" pitchFamily="18" charset="0"/>
            </a:endParaRPr>
          </a:p>
          <a:p>
            <a:pPr marL="0" indent="0">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l-GR" sz="2000" dirty="0" smtClean="0">
                <a:latin typeface="Times New Roman" pitchFamily="18" charset="0"/>
              </a:rPr>
              <a:t>  Άποροι, άνεργοι και άστεγοι ζούσαν χωρίς οργανωμένη κοινωνική πρόνοια</a:t>
            </a:r>
          </a:p>
          <a:p>
            <a:pPr marL="0" indent="0">
              <a:buClrTx/>
              <a:buSzTx/>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l-GR" sz="2000" dirty="0" smtClean="0">
              <a:latin typeface="Times New Roman" pitchFamily="18" charset="0"/>
            </a:endParaRPr>
          </a:p>
          <a:p>
            <a:pPr marL="0" indent="0">
              <a:buClrTx/>
              <a:buSzTx/>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l-GR" sz="2000" dirty="0" smtClean="0">
                <a:latin typeface="Times New Roman" pitchFamily="18" charset="0"/>
              </a:rPr>
              <a:t>Τα παραπάνω προβλήματα συνεχίστηκαν και μετά τη λήξη του εμφυλίου πολέμου. Οι κάτοικοι  ζουν σε παράγκες τις οποίες μοιράζονταν ακόμα και 10 άτομα μαζί. Η κοινωνική πρόνοια ήταν άφαντη, ενώ ο ελληνικός λαός ήταν ακόμα διχασμένος.</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3429000"/>
            <a:ext cx="3348038" cy="3816350"/>
          </a:xfrm>
        </p:spPr>
        <p:txBody>
          <a:bodyPr>
            <a:normAutofit/>
          </a:bodyPr>
          <a:lstStyle/>
          <a:p>
            <a:pPr eaLnBrk="1" fontAlgn="auto" hangingPunct="1">
              <a:spcAft>
                <a:spcPts val="0"/>
              </a:spcAft>
              <a:buFont typeface="Wingdings 2"/>
              <a:buNone/>
              <a:defRPr/>
            </a:pPr>
            <a:r>
              <a:rPr lang="el-GR" sz="2000" dirty="0" smtClean="0">
                <a:solidFill>
                  <a:schemeClr val="tx1">
                    <a:lumMod val="95000"/>
                    <a:lumOff val="5000"/>
                  </a:schemeClr>
                </a:solidFill>
                <a:latin typeface="Times New Roman" pitchFamily="18" charset="0"/>
                <a:cs typeface="Times New Roman" pitchFamily="18" charset="0"/>
              </a:rPr>
              <a:t>Μέλη ομάδας:</a:t>
            </a:r>
          </a:p>
          <a:p>
            <a:pPr eaLnBrk="1" fontAlgn="auto" hangingPunct="1">
              <a:spcAft>
                <a:spcPts val="0"/>
              </a:spcAft>
              <a:buFont typeface="Wingdings 2"/>
              <a:buNone/>
              <a:defRPr/>
            </a:pPr>
            <a:r>
              <a:rPr lang="el-GR" sz="2000" dirty="0" smtClean="0">
                <a:solidFill>
                  <a:schemeClr val="tx1">
                    <a:lumMod val="95000"/>
                    <a:lumOff val="5000"/>
                  </a:schemeClr>
                </a:solidFill>
                <a:latin typeface="Times New Roman" pitchFamily="18" charset="0"/>
                <a:cs typeface="Times New Roman" pitchFamily="18" charset="0"/>
              </a:rPr>
              <a:t>Μαυρομμάτης Γ.</a:t>
            </a:r>
          </a:p>
          <a:p>
            <a:pPr eaLnBrk="1" fontAlgn="auto" hangingPunct="1">
              <a:spcAft>
                <a:spcPts val="0"/>
              </a:spcAft>
              <a:buFont typeface="Wingdings 2"/>
              <a:buNone/>
              <a:defRPr/>
            </a:pPr>
            <a:r>
              <a:rPr lang="el-GR" sz="2000" dirty="0" smtClean="0">
                <a:solidFill>
                  <a:schemeClr val="tx1">
                    <a:lumMod val="95000"/>
                    <a:lumOff val="5000"/>
                  </a:schemeClr>
                </a:solidFill>
                <a:latin typeface="Times New Roman" pitchFamily="18" charset="0"/>
                <a:cs typeface="Times New Roman" pitchFamily="18" charset="0"/>
              </a:rPr>
              <a:t>Μαυρομμάτη Μ.</a:t>
            </a:r>
          </a:p>
          <a:p>
            <a:pPr eaLnBrk="1" fontAlgn="auto" hangingPunct="1">
              <a:spcAft>
                <a:spcPts val="0"/>
              </a:spcAft>
              <a:buFont typeface="Wingdings 2"/>
              <a:buNone/>
              <a:defRPr/>
            </a:pPr>
            <a:r>
              <a:rPr lang="el-GR" sz="2000" dirty="0" smtClean="0">
                <a:solidFill>
                  <a:schemeClr val="tx1">
                    <a:lumMod val="95000"/>
                    <a:lumOff val="5000"/>
                  </a:schemeClr>
                </a:solidFill>
                <a:latin typeface="Times New Roman" pitchFamily="18" charset="0"/>
                <a:cs typeface="Times New Roman" pitchFamily="18" charset="0"/>
              </a:rPr>
              <a:t>Παπαγεωργίου Η. </a:t>
            </a:r>
          </a:p>
          <a:p>
            <a:pPr eaLnBrk="1" fontAlgn="auto" hangingPunct="1">
              <a:spcAft>
                <a:spcPts val="0"/>
              </a:spcAft>
              <a:buFont typeface="Wingdings 2"/>
              <a:buNone/>
              <a:defRPr/>
            </a:pPr>
            <a:r>
              <a:rPr lang="el-GR" sz="2000" dirty="0" smtClean="0">
                <a:solidFill>
                  <a:schemeClr val="tx1">
                    <a:lumMod val="95000"/>
                    <a:lumOff val="5000"/>
                  </a:schemeClr>
                </a:solidFill>
                <a:latin typeface="Times New Roman" pitchFamily="18" charset="0"/>
                <a:cs typeface="Times New Roman" pitchFamily="18" charset="0"/>
              </a:rPr>
              <a:t>Περτέση Στ.</a:t>
            </a:r>
            <a:endParaRPr lang="en-US" sz="2000" dirty="0" smtClean="0">
              <a:solidFill>
                <a:schemeClr val="tx1">
                  <a:lumMod val="95000"/>
                  <a:lumOff val="5000"/>
                </a:schemeClr>
              </a:solidFill>
              <a:latin typeface="Times New Roman" pitchFamily="18" charset="0"/>
              <a:cs typeface="Times New Roman" pitchFamily="18" charset="0"/>
            </a:endParaRPr>
          </a:p>
        </p:txBody>
      </p:sp>
      <p:sp>
        <p:nvSpPr>
          <p:cNvPr id="2" name="1 - Τίτλος"/>
          <p:cNvSpPr>
            <a:spLocks noGrp="1"/>
          </p:cNvSpPr>
          <p:nvPr>
            <p:ph type="ctrTitle"/>
          </p:nvPr>
        </p:nvSpPr>
        <p:spPr>
          <a:xfrm>
            <a:off x="755576" y="762000"/>
            <a:ext cx="7920880" cy="1676400"/>
          </a:xfrm>
        </p:spPr>
        <p:txBody>
          <a:bodyPr>
            <a:normAutofit fontScale="90000"/>
          </a:bodyPr>
          <a:lstStyle/>
          <a:p>
            <a:pPr algn="ctr" eaLnBrk="1" fontAlgn="auto" hangingPunct="1">
              <a:spcAft>
                <a:spcPts val="0"/>
              </a:spcAft>
              <a:defRPr/>
            </a:pPr>
            <a:r>
              <a:rPr lang="el-GR" b="1" i="1" u="sng" dirty="0" smtClean="0">
                <a:effectLst>
                  <a:outerShdw blurRad="38100" dist="38100" dir="2700000" algn="tl">
                    <a:srgbClr val="000000">
                      <a:alpha val="43137"/>
                    </a:srgbClr>
                  </a:outerShdw>
                </a:effectLst>
              </a:rPr>
              <a:t>Η Ελλάδα τον 19</a:t>
            </a:r>
            <a:r>
              <a:rPr lang="el-GR" b="1" i="1" u="sng" baseline="30000" dirty="0" smtClean="0">
                <a:effectLst>
                  <a:outerShdw blurRad="38100" dist="38100" dir="2700000" algn="tl">
                    <a:srgbClr val="000000">
                      <a:alpha val="43137"/>
                    </a:srgbClr>
                  </a:outerShdw>
                </a:effectLst>
              </a:rPr>
              <a:t>ο</a:t>
            </a:r>
            <a:r>
              <a:rPr lang="el-GR" b="1" i="1" u="sng" dirty="0" smtClean="0">
                <a:effectLst>
                  <a:outerShdw blurRad="38100" dist="38100" dir="2700000" algn="tl">
                    <a:srgbClr val="000000">
                      <a:alpha val="43137"/>
                    </a:srgbClr>
                  </a:outerShdw>
                </a:effectLst>
              </a:rPr>
              <a:t> και 20</a:t>
            </a:r>
            <a:r>
              <a:rPr lang="el-GR" b="1" i="1" u="sng" baseline="30000" dirty="0" smtClean="0">
                <a:effectLst>
                  <a:outerShdw blurRad="38100" dist="38100" dir="2700000" algn="tl">
                    <a:srgbClr val="000000">
                      <a:alpha val="43137"/>
                    </a:srgbClr>
                  </a:outerShdw>
                </a:effectLst>
              </a:rPr>
              <a:t>ο</a:t>
            </a:r>
            <a:r>
              <a:rPr lang="el-GR" b="1" i="1" u="sng" dirty="0" smtClean="0">
                <a:effectLst>
                  <a:outerShdw blurRad="38100" dist="38100" dir="2700000" algn="tl">
                    <a:srgbClr val="000000">
                      <a:alpha val="43137"/>
                    </a:srgbClr>
                  </a:outerShdw>
                </a:effectLst>
              </a:rPr>
              <a:t> αιώνα</a:t>
            </a:r>
            <a:r>
              <a:rPr dirty="0" smtClean="0"/>
              <a:t/>
            </a:r>
            <a:br>
              <a:rPr dirty="0" smtClean="0"/>
            </a:br>
            <a:endParaRPr lang="el-GR" dirty="0"/>
          </a:p>
        </p:txBody>
      </p:sp>
      <p:pic>
        <p:nvPicPr>
          <p:cNvPr id="7" name="Picture 2" descr="http://image.slidesharecdn.com/random-110319144739-phpapp01/95/slide-1-728.jpg?1300564215"/>
          <p:cNvPicPr>
            <a:picLocks noChangeAspect="1" noChangeArrowheads="1"/>
          </p:cNvPicPr>
          <p:nvPr/>
        </p:nvPicPr>
        <p:blipFill>
          <a:blip r:embed="rId3" cstate="print">
            <a:lum bright="-10000" contrast="40000"/>
          </a:blip>
          <a:srcRect l="6866" t="20139" r="5254" b="15781"/>
          <a:stretch>
            <a:fillRect/>
          </a:stretch>
        </p:blipFill>
        <p:spPr bwMode="auto">
          <a:xfrm rot="21375917">
            <a:off x="3591985" y="3366145"/>
            <a:ext cx="5181490" cy="2833628"/>
          </a:xfrm>
          <a:prstGeom prst="rect">
            <a:avLst/>
          </a:prstGeom>
          <a:noFill/>
          <a:effectLst>
            <a:softEdge rad="317500"/>
          </a:effectLst>
        </p:spPr>
      </p:pic>
      <p:sp>
        <p:nvSpPr>
          <p:cNvPr id="5125" name="TextBox 4"/>
          <p:cNvSpPr txBox="1">
            <a:spLocks noChangeArrowheads="1"/>
          </p:cNvSpPr>
          <p:nvPr/>
        </p:nvSpPr>
        <p:spPr bwMode="auto">
          <a:xfrm>
            <a:off x="1116013" y="1700213"/>
            <a:ext cx="1331912" cy="461962"/>
          </a:xfrm>
          <a:prstGeom prst="rect">
            <a:avLst/>
          </a:prstGeom>
          <a:noFill/>
          <a:ln w="9525">
            <a:noFill/>
            <a:miter lim="800000"/>
            <a:headEnd/>
            <a:tailEnd/>
          </a:ln>
        </p:spPr>
        <p:txBody>
          <a:bodyPr wrap="none">
            <a:spAutoFit/>
          </a:bodyPr>
          <a:lstStyle/>
          <a:p>
            <a:r>
              <a:rPr lang="el-GR" sz="2400" b="1">
                <a:latin typeface="Times New Roman" pitchFamily="18" charset="0"/>
                <a:cs typeface="Times New Roman" pitchFamily="18" charset="0"/>
              </a:rPr>
              <a:t>Ομάδα 1</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l-GR" dirty="0" smtClean="0">
                <a:latin typeface="Times New Roman" pitchFamily="18" charset="0"/>
                <a:cs typeface="Times New Roman" pitchFamily="18" charset="0"/>
              </a:rPr>
              <a:t>Πολιτική κατάσταση Ελλάδας</a:t>
            </a:r>
            <a:endParaRPr lang="el-GR" dirty="0">
              <a:latin typeface="Times New Roman" pitchFamily="18" charset="0"/>
              <a:cs typeface="Times New Roman" pitchFamily="18" charset="0"/>
            </a:endParaRPr>
          </a:p>
        </p:txBody>
      </p:sp>
      <p:sp>
        <p:nvSpPr>
          <p:cNvPr id="10243" name="Content Placeholder 2"/>
          <p:cNvSpPr>
            <a:spLocks noGrp="1"/>
          </p:cNvSpPr>
          <p:nvPr>
            <p:ph idx="1"/>
          </p:nvPr>
        </p:nvSpPr>
        <p:spPr/>
        <p:txBody>
          <a:bodyPr/>
          <a:lstStyle/>
          <a:p>
            <a:pPr>
              <a:buFont typeface="Wingdings 2" pitchFamily="18" charset="2"/>
              <a:buNone/>
            </a:pPr>
            <a:r>
              <a:rPr lang="el-GR" sz="2800" b="1" dirty="0" smtClean="0">
                <a:latin typeface="Times New Roman" pitchFamily="18" charset="0"/>
                <a:cs typeface="Times New Roman" pitchFamily="18" charset="0"/>
              </a:rPr>
              <a:t>Ομάδα 4</a:t>
            </a:r>
          </a:p>
          <a:p>
            <a:pPr>
              <a:buFont typeface="Wingdings 2" pitchFamily="18" charset="2"/>
              <a:buNone/>
            </a:pPr>
            <a:endParaRPr lang="el-GR" sz="2800" dirty="0" smtClean="0">
              <a:latin typeface="Times New Roman" pitchFamily="18" charset="0"/>
              <a:cs typeface="Times New Roman" pitchFamily="18" charset="0"/>
            </a:endParaRPr>
          </a:p>
          <a:p>
            <a:pPr>
              <a:buFont typeface="Wingdings 2" pitchFamily="18" charset="2"/>
              <a:buNone/>
            </a:pPr>
            <a:r>
              <a:rPr lang="el-GR" sz="2800" dirty="0" smtClean="0">
                <a:latin typeface="Times New Roman" pitchFamily="18" charset="0"/>
                <a:cs typeface="Times New Roman" pitchFamily="18" charset="0"/>
              </a:rPr>
              <a:t>Μέλη : Καφφετζής Γιάννης</a:t>
            </a:r>
          </a:p>
          <a:p>
            <a:pPr>
              <a:buFont typeface="Wingdings 2" pitchFamily="18" charset="2"/>
              <a:buNone/>
            </a:pPr>
            <a:r>
              <a:rPr lang="el-GR" sz="2800" dirty="0" smtClean="0">
                <a:latin typeface="Times New Roman" pitchFamily="18" charset="0"/>
                <a:cs typeface="Times New Roman" pitchFamily="18" charset="0"/>
              </a:rPr>
              <a:t>              Κυριάκης Άρης</a:t>
            </a:r>
          </a:p>
          <a:p>
            <a:pPr>
              <a:buFont typeface="Wingdings 2" pitchFamily="18" charset="2"/>
              <a:buNone/>
            </a:pPr>
            <a:r>
              <a:rPr lang="el-GR" sz="2800" dirty="0" smtClean="0">
                <a:latin typeface="Times New Roman" pitchFamily="18" charset="0"/>
                <a:cs typeface="Times New Roman" pitchFamily="18" charset="0"/>
              </a:rPr>
              <a:t>              Μαρκούτης Μάνος</a:t>
            </a:r>
          </a:p>
          <a:p>
            <a:pPr>
              <a:buFont typeface="Wingdings 2" pitchFamily="18" charset="2"/>
              <a:buNone/>
            </a:pPr>
            <a:r>
              <a:rPr lang="el-GR" sz="2800" dirty="0" smtClean="0">
                <a:latin typeface="Times New Roman" pitchFamily="18" charset="0"/>
                <a:cs typeface="Times New Roman" pitchFamily="18" charset="0"/>
              </a:rPr>
              <a:t>              Θωμάς Μπράχος </a:t>
            </a:r>
            <a:r>
              <a:rPr lang="el-GR"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381000"/>
            <a:ext cx="7772400" cy="1470025"/>
          </a:xfrm>
        </p:spPr>
        <p:txBody>
          <a:bodyPr/>
          <a:lstStyle/>
          <a:p>
            <a:pPr fontAlgn="auto">
              <a:spcAft>
                <a:spcPts val="0"/>
              </a:spcAft>
              <a:defRPr/>
            </a:pPr>
            <a:r>
              <a:rPr lang="el-GR" sz="4000" dirty="0" smtClean="0">
                <a:latin typeface="Times New Roman" pitchFamily="18" charset="0"/>
                <a:cs typeface="Times New Roman" pitchFamily="18" charset="0"/>
              </a:rPr>
              <a:t>ΣΗΜΑΝΤΙΚΟΤΕΡΑ ΓΕΓΟΝΟΤΑ</a:t>
            </a:r>
          </a:p>
        </p:txBody>
      </p:sp>
      <p:sp>
        <p:nvSpPr>
          <p:cNvPr id="3" name="Subtitle 2"/>
          <p:cNvSpPr>
            <a:spLocks noGrp="1"/>
          </p:cNvSpPr>
          <p:nvPr>
            <p:ph type="subTitle" idx="1"/>
          </p:nvPr>
        </p:nvSpPr>
        <p:spPr>
          <a:xfrm>
            <a:off x="914400" y="2895600"/>
            <a:ext cx="7543800" cy="3429000"/>
          </a:xfrm>
        </p:spPr>
        <p:txBody>
          <a:bodyPr rtlCol="0">
            <a:noAutofit/>
          </a:bodyPr>
          <a:lstStyle/>
          <a:p>
            <a:pPr marL="342900" indent="-342900" algn="l" fontAlgn="auto">
              <a:spcAft>
                <a:spcPts val="0"/>
              </a:spcAft>
              <a:buFont typeface="Arial" pitchFamily="34" charset="0"/>
              <a:buChar char="•"/>
              <a:defRPr/>
            </a:pPr>
            <a:r>
              <a:rPr lang="el-GR" sz="1600" dirty="0" smtClean="0">
                <a:solidFill>
                  <a:schemeClr val="tx1">
                    <a:lumMod val="95000"/>
                    <a:lumOff val="5000"/>
                  </a:schemeClr>
                </a:solidFill>
                <a:latin typeface="Times New Roman" pitchFamily="18" charset="0"/>
                <a:cs typeface="Times New Roman" pitchFamily="18" charset="0"/>
              </a:rPr>
              <a:t>Από το 1831 μέχρι το 1900  εναλλάχθηκαν στην εξουσία  73 κυβερνήσεις.</a:t>
            </a:r>
          </a:p>
          <a:p>
            <a:pPr marL="342900" indent="-342900" algn="l" fontAlgn="auto">
              <a:spcAft>
                <a:spcPts val="0"/>
              </a:spcAft>
              <a:buFont typeface="Arial" pitchFamily="34" charset="0"/>
              <a:buChar char="•"/>
              <a:defRPr/>
            </a:pPr>
            <a:r>
              <a:rPr lang="el-GR" sz="1600" dirty="0" smtClean="0">
                <a:solidFill>
                  <a:schemeClr val="tx1">
                    <a:lumMod val="95000"/>
                    <a:lumOff val="5000"/>
                  </a:schemeClr>
                </a:solidFill>
                <a:latin typeface="Times New Roman" pitchFamily="18" charset="0"/>
                <a:cs typeface="Times New Roman" pitchFamily="18" charset="0"/>
              </a:rPr>
              <a:t>Σε αυτήν την περίοδο παρακμής  με συνωμοσίες , δολοπλοκίες και οικονομική εξαθλίωση για την Ελλάδα, εναλλάσσονται στην εξουσία 30 πρωθυπουργοί.</a:t>
            </a:r>
          </a:p>
          <a:p>
            <a:pPr marL="342900" indent="-342900" algn="l" fontAlgn="auto">
              <a:spcAft>
                <a:spcPts val="0"/>
              </a:spcAft>
              <a:buFont typeface="Arial" pitchFamily="34" charset="0"/>
              <a:buChar char="•"/>
              <a:defRPr/>
            </a:pPr>
            <a:r>
              <a:rPr lang="el-GR" sz="1600" dirty="0" smtClean="0">
                <a:solidFill>
                  <a:schemeClr val="tx1">
                    <a:lumMod val="95000"/>
                    <a:lumOff val="5000"/>
                  </a:schemeClr>
                </a:solidFill>
                <a:latin typeface="Times New Roman" pitchFamily="18" charset="0"/>
                <a:cs typeface="Times New Roman" pitchFamily="18" charset="0"/>
              </a:rPr>
              <a:t>Από το 1859 και μετά γίνεται εντονότερη η αντιπολίτευση εναντίον του </a:t>
            </a:r>
            <a:r>
              <a:rPr lang="el-GR" sz="1600" dirty="0" err="1" smtClean="0">
                <a:solidFill>
                  <a:schemeClr val="tx1">
                    <a:lumMod val="95000"/>
                    <a:lumOff val="5000"/>
                  </a:schemeClr>
                </a:solidFill>
                <a:latin typeface="Times New Roman" pitchFamily="18" charset="0"/>
                <a:cs typeface="Times New Roman" pitchFamily="18" charset="0"/>
              </a:rPr>
              <a:t>Όθωνα</a:t>
            </a:r>
            <a:r>
              <a:rPr lang="el-GR" sz="1600" dirty="0" smtClean="0">
                <a:solidFill>
                  <a:schemeClr val="tx1">
                    <a:lumMod val="95000"/>
                    <a:lumOff val="5000"/>
                  </a:schemeClr>
                </a:solidFill>
                <a:latin typeface="Times New Roman" pitchFamily="18" charset="0"/>
                <a:cs typeface="Times New Roman" pitchFamily="18" charset="0"/>
              </a:rPr>
              <a:t> (ο οποίος είχε εκλεγεί το 1835). Το 1862 ανακηρύσσεται έκπτωτος.</a:t>
            </a:r>
          </a:p>
          <a:p>
            <a:pPr marL="342900" indent="-342900" algn="l" fontAlgn="auto">
              <a:spcAft>
                <a:spcPts val="0"/>
              </a:spcAft>
              <a:buFont typeface="Arial" pitchFamily="34" charset="0"/>
              <a:buChar char="•"/>
              <a:defRPr/>
            </a:pPr>
            <a:r>
              <a:rPr lang="el-GR" sz="1600" dirty="0" smtClean="0">
                <a:solidFill>
                  <a:schemeClr val="tx1">
                    <a:lumMod val="95000"/>
                    <a:lumOff val="5000"/>
                  </a:schemeClr>
                </a:solidFill>
                <a:latin typeface="Times New Roman" pitchFamily="18" charset="0"/>
                <a:cs typeface="Times New Roman" pitchFamily="18" charset="0"/>
              </a:rPr>
              <a:t>Την περίοδο 1875 και μέχρι τον Ελληνοτουρκικό πόλεμο του 1897 εναλλάσσονται στην εξουσία ο Χ. Τρικούπης, ο οποίος βοήθησε σημαντικά την χώρα, με τον Θ. Δεληγιάννη.</a:t>
            </a:r>
          </a:p>
          <a:p>
            <a:pPr marL="342900" indent="-342900" algn="l" fontAlgn="auto">
              <a:spcAft>
                <a:spcPts val="0"/>
              </a:spcAft>
              <a:buFont typeface="Arial" pitchFamily="34" charset="0"/>
              <a:buChar char="•"/>
              <a:defRPr/>
            </a:pPr>
            <a:r>
              <a:rPr lang="el-GR" sz="1600" dirty="0" smtClean="0">
                <a:solidFill>
                  <a:schemeClr val="tx1">
                    <a:lumMod val="95000"/>
                    <a:lumOff val="5000"/>
                  </a:schemeClr>
                </a:solidFill>
                <a:latin typeface="Times New Roman" pitchFamily="18" charset="0"/>
                <a:cs typeface="Times New Roman" pitchFamily="18" charset="0"/>
              </a:rPr>
              <a:t>Στο τέλος του 19</a:t>
            </a:r>
            <a:r>
              <a:rPr lang="el-GR" sz="1600" baseline="30000" dirty="0" smtClean="0">
                <a:solidFill>
                  <a:schemeClr val="tx1">
                    <a:lumMod val="95000"/>
                    <a:lumOff val="5000"/>
                  </a:schemeClr>
                </a:solidFill>
                <a:latin typeface="Times New Roman" pitchFamily="18" charset="0"/>
                <a:cs typeface="Times New Roman" pitchFamily="18" charset="0"/>
              </a:rPr>
              <a:t>ου</a:t>
            </a:r>
            <a:r>
              <a:rPr lang="el-GR" sz="1600" dirty="0" smtClean="0">
                <a:solidFill>
                  <a:schemeClr val="tx1">
                    <a:lumMod val="95000"/>
                    <a:lumOff val="5000"/>
                  </a:schemeClr>
                </a:solidFill>
                <a:latin typeface="Times New Roman" pitchFamily="18" charset="0"/>
                <a:cs typeface="Times New Roman" pitchFamily="18" charset="0"/>
              </a:rPr>
              <a:t> αιώνα η κομματική ηγεσία και η Βουλή καταγγέλλονται δημοσίως. Το Κοινοβούλιο χαρακτηρίζεται «αίσχος της Ελλάδος». Ουσιαστικά μιλάμε για το δραματικό αποκορύφωμα της κρίσης που είχε αρχίσει από το «δυστυχώς επτωχεύσαμεν» του Χ.</a:t>
            </a:r>
            <a:r>
              <a:rPr lang="el-GR" sz="1600" dirty="0">
                <a:solidFill>
                  <a:schemeClr val="tx1">
                    <a:lumMod val="95000"/>
                    <a:lumOff val="5000"/>
                  </a:schemeClr>
                </a:solidFill>
                <a:latin typeface="Times New Roman" pitchFamily="18" charset="0"/>
                <a:cs typeface="Times New Roman" pitchFamily="18" charset="0"/>
              </a:rPr>
              <a:t> </a:t>
            </a:r>
            <a:r>
              <a:rPr lang="el-GR" sz="1600" dirty="0" smtClean="0">
                <a:solidFill>
                  <a:schemeClr val="tx1">
                    <a:lumMod val="95000"/>
                    <a:lumOff val="5000"/>
                  </a:schemeClr>
                </a:solidFill>
                <a:latin typeface="Times New Roman" pitchFamily="18" charset="0"/>
                <a:cs typeface="Times New Roman" pitchFamily="18" charset="0"/>
              </a:rPr>
              <a:t>Τρικούπη.</a:t>
            </a:r>
          </a:p>
          <a:p>
            <a:pPr marL="342900" indent="-342900" algn="l" fontAlgn="auto">
              <a:spcAft>
                <a:spcPts val="0"/>
              </a:spcAft>
              <a:buFont typeface="Arial" pitchFamily="34" charset="0"/>
              <a:buChar char="•"/>
              <a:defRPr/>
            </a:pPr>
            <a:r>
              <a:rPr lang="el-GR" sz="1600" dirty="0" smtClean="0">
                <a:solidFill>
                  <a:schemeClr val="tx1">
                    <a:lumMod val="95000"/>
                    <a:lumOff val="5000"/>
                  </a:schemeClr>
                </a:solidFill>
                <a:latin typeface="Times New Roman" pitchFamily="18" charset="0"/>
                <a:cs typeface="Times New Roman" pitchFamily="18" charset="0"/>
              </a:rPr>
              <a:t>Η αποσύνθεση θα σταματήσει το 1909  με την Επανάσταση στο Γουδί.</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rtlCol="0">
            <a:normAutofit fontScale="90000"/>
          </a:bodyPr>
          <a:lstStyle/>
          <a:p>
            <a:pPr algn="ctr" fontAlgn="auto">
              <a:spcAft>
                <a:spcPts val="0"/>
              </a:spcAft>
              <a:defRPr/>
            </a:pPr>
            <a:r>
              <a:rPr lang="el-GR" dirty="0" smtClean="0"/>
              <a:t>Χαρίλαος Τρικούπης</a:t>
            </a:r>
            <a:r>
              <a:rPr lang="el-GR" dirty="0"/>
              <a:t/>
            </a:r>
            <a:br>
              <a:rPr lang="el-GR" dirty="0"/>
            </a:br>
            <a:endParaRPr lang="el-GR" dirty="0"/>
          </a:p>
        </p:txBody>
      </p:sp>
      <p:pic>
        <p:nvPicPr>
          <p:cNvPr id="12291" name="Content Placeholder 3"/>
          <p:cNvPicPr>
            <a:picLocks noGrp="1" noChangeAspect="1"/>
          </p:cNvPicPr>
          <p:nvPr>
            <p:ph idx="1"/>
          </p:nvPr>
        </p:nvPicPr>
        <p:blipFill>
          <a:blip r:embed="rId2" cstate="print"/>
          <a:srcRect/>
          <a:stretch>
            <a:fillRect/>
          </a:stretch>
        </p:blipFill>
        <p:spPr>
          <a:xfrm>
            <a:off x="533400" y="1295400"/>
            <a:ext cx="3160713" cy="4525963"/>
          </a:xfrm>
        </p:spPr>
      </p:pic>
      <p:sp>
        <p:nvSpPr>
          <p:cNvPr id="12292" name="Rectangle 4"/>
          <p:cNvSpPr>
            <a:spLocks noChangeArrowheads="1"/>
          </p:cNvSpPr>
          <p:nvPr/>
        </p:nvSpPr>
        <p:spPr bwMode="auto">
          <a:xfrm>
            <a:off x="3962400" y="1295400"/>
            <a:ext cx="4876800" cy="4524375"/>
          </a:xfrm>
          <a:prstGeom prst="rect">
            <a:avLst/>
          </a:prstGeom>
          <a:noFill/>
          <a:ln w="9525">
            <a:noFill/>
            <a:miter lim="800000"/>
            <a:headEnd/>
            <a:tailEnd/>
          </a:ln>
        </p:spPr>
        <p:txBody>
          <a:bodyPr>
            <a:spAutoFit/>
          </a:bodyPr>
          <a:lstStyle/>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p:txBody>
      </p:sp>
      <p:sp>
        <p:nvSpPr>
          <p:cNvPr id="12293" name="Rectangle 5"/>
          <p:cNvSpPr>
            <a:spLocks noChangeArrowheads="1"/>
          </p:cNvSpPr>
          <p:nvPr/>
        </p:nvSpPr>
        <p:spPr bwMode="auto">
          <a:xfrm>
            <a:off x="3962400" y="1676400"/>
            <a:ext cx="4597400" cy="3970338"/>
          </a:xfrm>
          <a:prstGeom prst="rect">
            <a:avLst/>
          </a:prstGeom>
          <a:noFill/>
          <a:ln w="9525">
            <a:noFill/>
            <a:miter lim="800000"/>
            <a:headEnd/>
            <a:tailEnd/>
          </a:ln>
        </p:spPr>
        <p:txBody>
          <a:bodyPr>
            <a:spAutoFit/>
          </a:bodyPr>
          <a:lstStyle/>
          <a:p>
            <a:pPr>
              <a:buFont typeface="Arial" charset="0"/>
              <a:buChar char="•"/>
            </a:pPr>
            <a:r>
              <a:rPr lang="el-GR" dirty="0">
                <a:latin typeface="Times New Roman" pitchFamily="18" charset="0"/>
                <a:cs typeface="Times New Roman" pitchFamily="18" charset="0"/>
              </a:rPr>
              <a:t>Έλληνας διπλωμάτης, πολιτικός και </a:t>
            </a:r>
            <a:r>
              <a:rPr lang="el-GR" dirty="0" smtClean="0">
                <a:latin typeface="Times New Roman" pitchFamily="18" charset="0"/>
                <a:cs typeface="Times New Roman" pitchFamily="18" charset="0"/>
              </a:rPr>
              <a:t>Πρωθυπουργός</a:t>
            </a:r>
            <a:endParaRPr lang="el-GR" dirty="0">
              <a:latin typeface="Times New Roman" pitchFamily="18" charset="0"/>
              <a:cs typeface="Times New Roman" pitchFamily="18" charset="0"/>
            </a:endParaRPr>
          </a:p>
          <a:p>
            <a:endParaRPr lang="el-GR" dirty="0">
              <a:latin typeface="Times New Roman" pitchFamily="18" charset="0"/>
              <a:cs typeface="Times New Roman" pitchFamily="18" charset="0"/>
            </a:endParaRPr>
          </a:p>
          <a:p>
            <a:pPr>
              <a:buFont typeface="Arial" charset="0"/>
              <a:buChar char="•"/>
            </a:pPr>
            <a:r>
              <a:rPr lang="el-GR" dirty="0">
                <a:latin typeface="Times New Roman" pitchFamily="18" charset="0"/>
                <a:cs typeface="Times New Roman" pitchFamily="18" charset="0"/>
              </a:rPr>
              <a:t>Κ</a:t>
            </a:r>
            <a:r>
              <a:rPr lang="el-GR" dirty="0" smtClean="0">
                <a:latin typeface="Times New Roman" pitchFamily="18" charset="0"/>
                <a:cs typeface="Times New Roman" pitchFamily="18" charset="0"/>
              </a:rPr>
              <a:t>υριάρχησε </a:t>
            </a:r>
            <a:r>
              <a:rPr lang="el-GR" dirty="0">
                <a:latin typeface="Times New Roman" pitchFamily="18" charset="0"/>
                <a:cs typeface="Times New Roman" pitchFamily="18" charset="0"/>
              </a:rPr>
              <a:t>στην πολιτική σκηνή της Ελλάδας 19 </a:t>
            </a:r>
            <a:r>
              <a:rPr lang="el-GR" dirty="0" smtClean="0">
                <a:latin typeface="Times New Roman" pitchFamily="18" charset="0"/>
                <a:cs typeface="Times New Roman" pitchFamily="18" charset="0"/>
              </a:rPr>
              <a:t>χρόνια </a:t>
            </a:r>
            <a:r>
              <a:rPr lang="el-GR" dirty="0">
                <a:latin typeface="Times New Roman" pitchFamily="18" charset="0"/>
                <a:cs typeface="Times New Roman" pitchFamily="18" charset="0"/>
              </a:rPr>
              <a:t>από το 1875 έως το </a:t>
            </a:r>
            <a:r>
              <a:rPr lang="el-GR" dirty="0" smtClean="0">
                <a:latin typeface="Times New Roman" pitchFamily="18" charset="0"/>
                <a:cs typeface="Times New Roman" pitchFamily="18" charset="0"/>
              </a:rPr>
              <a:t>1894</a:t>
            </a:r>
            <a:endParaRPr lang="el-GR" dirty="0">
              <a:latin typeface="Times New Roman" pitchFamily="18" charset="0"/>
              <a:cs typeface="Times New Roman" pitchFamily="18" charset="0"/>
            </a:endParaRPr>
          </a:p>
          <a:p>
            <a:endParaRPr lang="el-GR" dirty="0">
              <a:latin typeface="Times New Roman" pitchFamily="18" charset="0"/>
              <a:cs typeface="Times New Roman" pitchFamily="18" charset="0"/>
            </a:endParaRPr>
          </a:p>
          <a:p>
            <a:pPr>
              <a:buFont typeface="Arial" charset="0"/>
              <a:buChar char="•"/>
            </a:pPr>
            <a:r>
              <a:rPr lang="el-GR" dirty="0" smtClean="0">
                <a:latin typeface="Times New Roman" pitchFamily="18" charset="0"/>
                <a:cs typeface="Times New Roman" pitchFamily="18" charset="0"/>
              </a:rPr>
              <a:t>Στην </a:t>
            </a:r>
            <a:r>
              <a:rPr lang="el-GR" dirty="0">
                <a:latin typeface="Times New Roman" pitchFamily="18" charset="0"/>
                <a:cs typeface="Times New Roman" pitchFamily="18" charset="0"/>
              </a:rPr>
              <a:t>τελευταία του κυβέρνηση δεν μπόρεσε να αντεπεξέλθει στις οικονομικές υποχρεώσεις με συνέπεια να επέλθει η πτώχευση της Ελλάδας με την ιστορική φράση του "</a:t>
            </a:r>
            <a:r>
              <a:rPr lang="el-GR" i="1" dirty="0">
                <a:latin typeface="Times New Roman" pitchFamily="18" charset="0"/>
                <a:cs typeface="Times New Roman" pitchFamily="18" charset="0"/>
              </a:rPr>
              <a:t>δυστυχώς επτωχεύσαμεν</a:t>
            </a:r>
            <a:r>
              <a:rPr lang="el-GR" dirty="0" smtClean="0">
                <a:latin typeface="Times New Roman" pitchFamily="18" charset="0"/>
                <a:cs typeface="Times New Roman" pitchFamily="18" charset="0"/>
              </a:rPr>
              <a:t>"</a:t>
            </a:r>
            <a:endParaRPr lang="el-GR" dirty="0">
              <a:latin typeface="Times New Roman" pitchFamily="18" charset="0"/>
              <a:cs typeface="Times New Roman" pitchFamily="18" charset="0"/>
            </a:endParaRPr>
          </a:p>
          <a:p>
            <a:endParaRPr lang="el-GR" dirty="0">
              <a:latin typeface="Times New Roman" pitchFamily="18" charset="0"/>
              <a:cs typeface="Times New Roman" pitchFamily="18" charset="0"/>
            </a:endParaRPr>
          </a:p>
          <a:p>
            <a:pPr>
              <a:buFont typeface="Arial" charset="0"/>
              <a:buChar char="•"/>
            </a:pPr>
            <a:r>
              <a:rPr lang="el-GR" dirty="0">
                <a:latin typeface="Times New Roman" pitchFamily="18" charset="0"/>
                <a:cs typeface="Times New Roman" pitchFamily="18" charset="0"/>
              </a:rPr>
              <a:t>Ο Χαρίλαος Τρικούπης επιδίωξε έναν ιδιαίτερα αισιόδοξο </a:t>
            </a:r>
            <a:r>
              <a:rPr lang="el-GR" dirty="0" smtClean="0">
                <a:latin typeface="Times New Roman" pitchFamily="18" charset="0"/>
                <a:cs typeface="Times New Roman" pitchFamily="18" charset="0"/>
              </a:rPr>
              <a:t>εκσυχρονισμό</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lgn="ctr" fontAlgn="auto">
              <a:spcAft>
                <a:spcPts val="0"/>
              </a:spcAft>
              <a:defRPr/>
            </a:pPr>
            <a:r>
              <a:rPr lang="el-GR" dirty="0" smtClean="0">
                <a:latin typeface="Times New Roman" pitchFamily="18" charset="0"/>
                <a:cs typeface="Times New Roman" pitchFamily="18" charset="0"/>
              </a:rPr>
              <a:t>Ο 20</a:t>
            </a:r>
            <a:r>
              <a:rPr lang="el-GR" baseline="30000" dirty="0" smtClean="0">
                <a:latin typeface="Times New Roman" pitchFamily="18" charset="0"/>
                <a:cs typeface="Times New Roman" pitchFamily="18" charset="0"/>
              </a:rPr>
              <a:t>ος</a:t>
            </a:r>
            <a:r>
              <a:rPr lang="el-GR" dirty="0" smtClean="0">
                <a:latin typeface="Times New Roman" pitchFamily="18" charset="0"/>
                <a:cs typeface="Times New Roman" pitchFamily="18" charset="0"/>
              </a:rPr>
              <a:t> αιώνας</a:t>
            </a:r>
          </a:p>
        </p:txBody>
      </p:sp>
      <p:sp>
        <p:nvSpPr>
          <p:cNvPr id="3" name="Content Placeholder 2"/>
          <p:cNvSpPr>
            <a:spLocks noGrp="1"/>
          </p:cNvSpPr>
          <p:nvPr>
            <p:ph idx="1"/>
          </p:nvPr>
        </p:nvSpPr>
        <p:spPr>
          <a:xfrm>
            <a:off x="457200" y="1646237"/>
            <a:ext cx="8229600" cy="4830764"/>
          </a:xfrm>
        </p:spPr>
        <p:txBody>
          <a:bodyPr rtlCol="0">
            <a:normAutofit fontScale="92500" lnSpcReduction="20000"/>
          </a:bodyPr>
          <a:lstStyle/>
          <a:p>
            <a:pPr fontAlgn="auto">
              <a:spcAft>
                <a:spcPts val="0"/>
              </a:spcAft>
              <a:buFont typeface="Arial" pitchFamily="34" charset="0"/>
              <a:buChar char="•"/>
              <a:defRPr/>
            </a:pPr>
            <a:r>
              <a:rPr lang="el-GR" sz="3100" dirty="0" smtClean="0">
                <a:latin typeface="Times New Roman" pitchFamily="18" charset="0"/>
                <a:cs typeface="Times New Roman" pitchFamily="18" charset="0"/>
              </a:rPr>
              <a:t>Το </a:t>
            </a:r>
            <a:r>
              <a:rPr lang="el-GR" sz="3100" dirty="0">
                <a:latin typeface="Times New Roman" pitchFamily="18" charset="0"/>
                <a:cs typeface="Times New Roman" pitchFamily="18" charset="0"/>
              </a:rPr>
              <a:t>1912 ξέσπασαν οι Πόλεμοι των Βαλκανίων που </a:t>
            </a:r>
            <a:r>
              <a:rPr lang="el-GR" sz="3100" dirty="0" smtClean="0">
                <a:latin typeface="Times New Roman" pitchFamily="18" charset="0"/>
                <a:cs typeface="Times New Roman" pitchFamily="18" charset="0"/>
              </a:rPr>
              <a:t>ενεργοποίησαν </a:t>
            </a:r>
            <a:r>
              <a:rPr lang="el-GR" sz="3100" dirty="0">
                <a:latin typeface="Times New Roman" pitchFamily="18" charset="0"/>
                <a:cs typeface="Times New Roman" pitchFamily="18" charset="0"/>
              </a:rPr>
              <a:t>το πρόβλημα της </a:t>
            </a:r>
            <a:r>
              <a:rPr lang="el-GR" sz="3100" dirty="0" smtClean="0">
                <a:latin typeface="Times New Roman" pitchFamily="18" charset="0"/>
                <a:cs typeface="Times New Roman" pitchFamily="18" charset="0"/>
              </a:rPr>
              <a:t>Κρήτης.</a:t>
            </a:r>
            <a:endParaRPr lang="el-GR" sz="3100" dirty="0">
              <a:latin typeface="Times New Roman" pitchFamily="18" charset="0"/>
              <a:cs typeface="Times New Roman" pitchFamily="18" charset="0"/>
            </a:endParaRPr>
          </a:p>
          <a:p>
            <a:pPr fontAlgn="auto">
              <a:spcAft>
                <a:spcPts val="0"/>
              </a:spcAft>
              <a:buFont typeface="Arial" pitchFamily="34" charset="0"/>
              <a:buChar char="•"/>
              <a:defRPr/>
            </a:pPr>
            <a:r>
              <a:rPr lang="el-GR" sz="3100" dirty="0">
                <a:latin typeface="Times New Roman" pitchFamily="18" charset="0"/>
                <a:cs typeface="Times New Roman" pitchFamily="18" charset="0"/>
              </a:rPr>
              <a:t>Το 1913 η Οθωμανική Αυτοκρατορία υπέγραψε τη συνθήκη του </a:t>
            </a:r>
            <a:r>
              <a:rPr lang="el-GR" sz="3100" dirty="0" smtClean="0">
                <a:latin typeface="Times New Roman" pitchFamily="18" charset="0"/>
                <a:cs typeface="Times New Roman" pitchFamily="18" charset="0"/>
              </a:rPr>
              <a:t>Λονδίνου</a:t>
            </a:r>
            <a:r>
              <a:rPr lang="en-US" sz="3100" dirty="0" smtClean="0">
                <a:latin typeface="Times New Roman" pitchFamily="18" charset="0"/>
                <a:cs typeface="Times New Roman" pitchFamily="18" charset="0"/>
              </a:rPr>
              <a:t>.</a:t>
            </a:r>
            <a:endParaRPr lang="el-GR" sz="3100" dirty="0" smtClean="0">
              <a:latin typeface="Times New Roman" pitchFamily="18" charset="0"/>
              <a:cs typeface="Times New Roman" pitchFamily="18" charset="0"/>
            </a:endParaRPr>
          </a:p>
          <a:p>
            <a:pPr fontAlgn="auto">
              <a:spcAft>
                <a:spcPts val="0"/>
              </a:spcAft>
              <a:buFont typeface="Arial" pitchFamily="34" charset="0"/>
              <a:buChar char="•"/>
              <a:defRPr/>
            </a:pPr>
            <a:r>
              <a:rPr lang="el-GR" sz="3100" dirty="0">
                <a:latin typeface="Times New Roman" pitchFamily="18" charset="0"/>
                <a:cs typeface="Times New Roman" pitchFamily="18" charset="0"/>
              </a:rPr>
              <a:t>Όταν ξέσπασε ο Α' Παγκόσμιος Πόλεμος ο Βασιλιάς Κωνσταντίνος επέλεξε μια στάση ουδετερότητας, ενώ ο πρωθυπουργός Ελ. Βενιζέλος εξ αρχής τάχθηκε υπέρ </a:t>
            </a:r>
            <a:r>
              <a:rPr lang="el-GR" sz="3100" dirty="0" smtClean="0">
                <a:latin typeface="Times New Roman" pitchFamily="18" charset="0"/>
                <a:cs typeface="Times New Roman" pitchFamily="18" charset="0"/>
              </a:rPr>
              <a:t>της </a:t>
            </a:r>
            <a:r>
              <a:rPr lang="el-GR" sz="3100" dirty="0">
                <a:latin typeface="Times New Roman" pitchFamily="18" charset="0"/>
                <a:cs typeface="Times New Roman" pitchFamily="18" charset="0"/>
              </a:rPr>
              <a:t>Αντάντ. </a:t>
            </a:r>
          </a:p>
          <a:p>
            <a:pPr fontAlgn="auto">
              <a:spcAft>
                <a:spcPts val="0"/>
              </a:spcAft>
              <a:buFont typeface="Arial" pitchFamily="34" charset="0"/>
              <a:buChar char="•"/>
              <a:defRPr/>
            </a:pPr>
            <a:r>
              <a:rPr lang="el-GR" sz="3100" dirty="0">
                <a:latin typeface="Times New Roman" pitchFamily="18" charset="0"/>
                <a:cs typeface="Times New Roman" pitchFamily="18" charset="0"/>
              </a:rPr>
              <a:t>Το 1936 </a:t>
            </a:r>
            <a:r>
              <a:rPr lang="el-GR" sz="3100" dirty="0" smtClean="0">
                <a:latin typeface="Times New Roman" pitchFamily="18" charset="0"/>
                <a:cs typeface="Times New Roman" pitchFamily="18" charset="0"/>
              </a:rPr>
              <a:t>επιβάλλεται </a:t>
            </a:r>
            <a:r>
              <a:rPr lang="el-GR" sz="3100" dirty="0">
                <a:latin typeface="Times New Roman" pitchFamily="18" charset="0"/>
                <a:cs typeface="Times New Roman" pitchFamily="18" charset="0"/>
              </a:rPr>
              <a:t>η Διδακτορία του Μεταξά. </a:t>
            </a:r>
            <a:endParaRPr lang="el-GR" sz="3100" dirty="0" smtClean="0">
              <a:latin typeface="Times New Roman" pitchFamily="18" charset="0"/>
              <a:cs typeface="Times New Roman" pitchFamily="18" charset="0"/>
            </a:endParaRPr>
          </a:p>
          <a:p>
            <a:pPr fontAlgn="auto">
              <a:spcAft>
                <a:spcPts val="0"/>
              </a:spcAft>
              <a:buFont typeface="Arial" pitchFamily="34" charset="0"/>
              <a:buChar char="•"/>
              <a:defRPr/>
            </a:pPr>
            <a:r>
              <a:rPr lang="el-GR" sz="3100" dirty="0" smtClean="0">
                <a:latin typeface="Times New Roman" pitchFamily="18" charset="0"/>
                <a:cs typeface="Times New Roman" pitchFamily="18" charset="0"/>
              </a:rPr>
              <a:t>Το </a:t>
            </a:r>
            <a:r>
              <a:rPr lang="el-GR" sz="3100" dirty="0">
                <a:latin typeface="Times New Roman" pitchFamily="18" charset="0"/>
                <a:cs typeface="Times New Roman" pitchFamily="18" charset="0"/>
              </a:rPr>
              <a:t>1941 η Ελλάδα κυριεύτηκε από τους Γερμανούς. </a:t>
            </a:r>
          </a:p>
          <a:p>
            <a:pPr fontAlgn="auto">
              <a:spcAft>
                <a:spcPts val="0"/>
              </a:spcAft>
              <a:buFont typeface="Arial" pitchFamily="34" charset="0"/>
              <a:buChar char="•"/>
              <a:defRPr/>
            </a:pPr>
            <a:r>
              <a:rPr lang="el-GR" sz="3100" dirty="0" smtClean="0">
                <a:latin typeface="Times New Roman" pitchFamily="18" charset="0"/>
                <a:cs typeface="Times New Roman" pitchFamily="18" charset="0"/>
              </a:rPr>
              <a:t>Ο </a:t>
            </a:r>
            <a:r>
              <a:rPr lang="el-GR" sz="3100" dirty="0">
                <a:latin typeface="Times New Roman" pitchFamily="18" charset="0"/>
                <a:cs typeface="Times New Roman" pitchFamily="18" charset="0"/>
              </a:rPr>
              <a:t>εμφύλιος έληξε το 1949 </a:t>
            </a:r>
            <a:r>
              <a:rPr lang="el-GR" sz="3100" dirty="0" smtClean="0">
                <a:latin typeface="Times New Roman" pitchFamily="18" charset="0"/>
                <a:cs typeface="Times New Roman" pitchFamily="18" charset="0"/>
              </a:rPr>
              <a:t>.</a:t>
            </a:r>
          </a:p>
          <a:p>
            <a:pPr fontAlgn="auto">
              <a:spcAft>
                <a:spcPts val="0"/>
              </a:spcAft>
              <a:buFont typeface="Arial" pitchFamily="34" charset="0"/>
              <a:buChar char="•"/>
              <a:defRPr/>
            </a:pPr>
            <a:r>
              <a:rPr lang="el-GR" sz="3100" dirty="0" smtClean="0">
                <a:latin typeface="Times New Roman" pitchFamily="18" charset="0"/>
                <a:cs typeface="Times New Roman" pitchFamily="18" charset="0"/>
              </a:rPr>
              <a:t>Το </a:t>
            </a:r>
            <a:r>
              <a:rPr lang="el-GR" sz="3100" dirty="0">
                <a:latin typeface="Times New Roman" pitchFamily="18" charset="0"/>
                <a:cs typeface="Times New Roman" pitchFamily="18" charset="0"/>
              </a:rPr>
              <a:t>1954 η δεξιά παράταξη κέρδισε τις εκλογές και ο Κωνσταντίνος Καραμανλής εξελέγη πρωθυπουργός. </a:t>
            </a:r>
          </a:p>
          <a:p>
            <a:pPr fontAlgn="auto">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fontAlgn="auto">
              <a:spcAft>
                <a:spcPts val="0"/>
              </a:spcAft>
              <a:defRPr/>
            </a:pPr>
            <a:r>
              <a:rPr lang="el-GR" smtClean="0"/>
              <a:t> Ελευθέριος Βενιζέλος</a:t>
            </a:r>
          </a:p>
        </p:txBody>
      </p:sp>
      <p:pic>
        <p:nvPicPr>
          <p:cNvPr id="14339" name="Content Placeholder 3"/>
          <p:cNvPicPr>
            <a:picLocks noGrp="1" noChangeAspect="1"/>
          </p:cNvPicPr>
          <p:nvPr>
            <p:ph idx="1"/>
          </p:nvPr>
        </p:nvPicPr>
        <p:blipFill>
          <a:blip r:embed="rId2" cstate="print"/>
          <a:srcRect/>
          <a:stretch>
            <a:fillRect/>
          </a:stretch>
        </p:blipFill>
        <p:spPr>
          <a:xfrm>
            <a:off x="609600" y="1524000"/>
            <a:ext cx="2809875" cy="4157663"/>
          </a:xfrm>
        </p:spPr>
      </p:pic>
      <p:sp>
        <p:nvSpPr>
          <p:cNvPr id="14340" name="Rectangle 4"/>
          <p:cNvSpPr>
            <a:spLocks noChangeArrowheads="1"/>
          </p:cNvSpPr>
          <p:nvPr/>
        </p:nvSpPr>
        <p:spPr bwMode="auto">
          <a:xfrm>
            <a:off x="3657600" y="1676400"/>
            <a:ext cx="4648200" cy="3970338"/>
          </a:xfrm>
          <a:prstGeom prst="rect">
            <a:avLst/>
          </a:prstGeom>
          <a:noFill/>
          <a:ln w="9525">
            <a:noFill/>
            <a:miter lim="800000"/>
            <a:headEnd/>
            <a:tailEnd/>
          </a:ln>
        </p:spPr>
        <p:txBody>
          <a:bodyPr>
            <a:spAutoFit/>
          </a:bodyPr>
          <a:lstStyle/>
          <a:p>
            <a:r>
              <a:rPr lang="el-GR">
                <a:latin typeface="Times New Roman" pitchFamily="18" charset="0"/>
                <a:cs typeface="Times New Roman" pitchFamily="18" charset="0"/>
              </a:rPr>
              <a:t>Ο Ελευθέριος Βενιζέλος ήταν Έλληνας πολιτικός που διετέλεσε επτά φορές</a:t>
            </a:r>
            <a:r>
              <a:rPr lang="en-US" dirty="0">
                <a:latin typeface="Times New Roman" pitchFamily="18" charset="0"/>
                <a:cs typeface="Times New Roman" pitchFamily="18" charset="0"/>
              </a:rPr>
              <a:t> </a:t>
            </a:r>
            <a:r>
              <a:rPr lang="el-GR">
                <a:latin typeface="Times New Roman" pitchFamily="18" charset="0"/>
                <a:cs typeface="Times New Roman" pitchFamily="18" charset="0"/>
              </a:rPr>
              <a:t>πρωθυπουργός της Ελλάδας. Ως πολιτικός διαδραμάτισε σημαντικό ρόλο στο Κρητικό ζήτημα καθώς και στα πολιτικά δρώμενα της Ελλάδας από το 1910 μέχρι και τον θάνατό του.</a:t>
            </a:r>
            <a:r>
              <a:rPr lang="en-US" dirty="0">
                <a:latin typeface="Times New Roman" pitchFamily="18" charset="0"/>
                <a:cs typeface="Times New Roman" pitchFamily="18" charset="0"/>
              </a:rPr>
              <a:t> </a:t>
            </a:r>
            <a:r>
              <a:rPr lang="el-GR">
                <a:latin typeface="Times New Roman" pitchFamily="18" charset="0"/>
                <a:cs typeface="Times New Roman" pitchFamily="18" charset="0"/>
              </a:rPr>
              <a:t>Ως πρωθυπουργός της Ελλάδας επέφερε μεταρρυθμίσεις σχεδόν σε όλους τους τομείς του κράτους με κύριο σκοπό την οργάνωση της χώρας στα πρότυπα αστικού κράτους. Παράλληλα οργάνωσε αξιόμαχο στρατό, τον οποίο εκμεταλλεύθηκε στις πολεμικές συρράξεις διπλασιάζοντας την εδαφική έκταση της Ελλάδας.</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260648"/>
            <a:ext cx="7694672" cy="1472184"/>
          </a:xfrm>
        </p:spPr>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l-GR" b="1" dirty="0">
                <a:ln>
                  <a:prstDash val="solid"/>
                </a:ln>
                <a:solidFill>
                  <a:schemeClr val="accent1">
                    <a:lumMod val="40000"/>
                    <a:lumOff val="60000"/>
                  </a:schemeClr>
                </a:solidFill>
                <a:effectLst>
                  <a:outerShdw blurRad="88000" dist="50800" dir="5040000" algn="tl">
                    <a:schemeClr val="accent4">
                      <a:tint val="80000"/>
                      <a:satMod val="250000"/>
                      <a:alpha val="45000"/>
                    </a:schemeClr>
                  </a:outerShdw>
                </a:effectLst>
              </a:rPr>
              <a:t>Αρχιτεκτονική Παλαιάς Αθήνας</a:t>
            </a:r>
          </a:p>
        </p:txBody>
      </p:sp>
      <p:sp>
        <p:nvSpPr>
          <p:cNvPr id="3" name="Subtitle 2"/>
          <p:cNvSpPr>
            <a:spLocks noGrp="1"/>
          </p:cNvSpPr>
          <p:nvPr>
            <p:ph type="subTitle" idx="1"/>
          </p:nvPr>
        </p:nvSpPr>
        <p:spPr>
          <a:xfrm>
            <a:off x="1331640" y="1844824"/>
            <a:ext cx="7406640" cy="1752600"/>
          </a:xfrm>
        </p:spPr>
        <p:txBody>
          <a:bodyPr>
            <a:normAutofit/>
          </a:bodyPr>
          <a:lstStyle/>
          <a:p>
            <a:pPr algn="ctr"/>
            <a:r>
              <a:rPr lang="el-GR" sz="4300" dirty="0" smtClean="0">
                <a:solidFill>
                  <a:schemeClr val="bg2">
                    <a:lumMod val="10000"/>
                    <a:lumOff val="90000"/>
                  </a:schemeClr>
                </a:solidFill>
                <a:effectLst>
                  <a:outerShdw blurRad="50000" dist="30000" dir="5400000" algn="tl" rotWithShape="0">
                    <a:srgbClr val="000000">
                      <a:alpha val="30000"/>
                    </a:srgbClr>
                  </a:outerShdw>
                </a:effectLst>
                <a:latin typeface="+mj-lt"/>
                <a:ea typeface="+mj-ea"/>
                <a:cs typeface="+mj-cs"/>
              </a:rPr>
              <a:t>1880 </a:t>
            </a:r>
            <a:r>
              <a:rPr lang="el-GR" sz="4300" dirty="0">
                <a:solidFill>
                  <a:schemeClr val="bg2">
                    <a:lumMod val="10000"/>
                    <a:lumOff val="90000"/>
                  </a:schemeClr>
                </a:solidFill>
                <a:effectLst>
                  <a:outerShdw blurRad="50000" dist="30000" dir="5400000" algn="tl" rotWithShape="0">
                    <a:srgbClr val="000000">
                      <a:alpha val="30000"/>
                    </a:srgbClr>
                  </a:outerShdw>
                </a:effectLst>
                <a:latin typeface="+mj-lt"/>
                <a:ea typeface="+mj-ea"/>
                <a:cs typeface="+mj-cs"/>
              </a:rPr>
              <a:t>– 1950 </a:t>
            </a:r>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6200" y="2743200"/>
            <a:ext cx="4981575" cy="38957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rot="16200000">
            <a:off x="2219246" y="4638754"/>
            <a:ext cx="2788840" cy="369332"/>
          </a:xfrm>
          <a:prstGeom prst="rect">
            <a:avLst/>
          </a:prstGeom>
        </p:spPr>
        <p:txBody>
          <a:bodyPr wrap="none">
            <a:spAutoFit/>
          </a:bodyPr>
          <a:lstStyle/>
          <a:p>
            <a:r>
              <a:rPr lang="el-GR" dirty="0"/>
              <a:t>ΕΡΜΟΥ - ΣΥΝΤΑΓΜΑ 1885 </a:t>
            </a:r>
          </a:p>
        </p:txBody>
      </p:sp>
      <p:sp>
        <p:nvSpPr>
          <p:cNvPr id="6" name="TextBox 5"/>
          <p:cNvSpPr txBox="1"/>
          <p:nvPr/>
        </p:nvSpPr>
        <p:spPr>
          <a:xfrm>
            <a:off x="609600" y="3048000"/>
            <a:ext cx="1600200" cy="369332"/>
          </a:xfrm>
          <a:prstGeom prst="rect">
            <a:avLst/>
          </a:prstGeom>
          <a:noFill/>
        </p:spPr>
        <p:txBody>
          <a:bodyPr wrap="square" rtlCol="0">
            <a:spAutoFit/>
          </a:bodyPr>
          <a:lstStyle/>
          <a:p>
            <a:r>
              <a:rPr lang="el-GR" b="1" dirty="0" smtClean="0"/>
              <a:t>ΟΜΑΔΑ 5</a:t>
            </a:r>
            <a:endParaRPr lang="el-GR" b="1" dirty="0"/>
          </a:p>
        </p:txBody>
      </p:sp>
      <p:sp>
        <p:nvSpPr>
          <p:cNvPr id="7" name="TextBox 6"/>
          <p:cNvSpPr txBox="1"/>
          <p:nvPr/>
        </p:nvSpPr>
        <p:spPr>
          <a:xfrm>
            <a:off x="228600" y="4114800"/>
            <a:ext cx="2971800" cy="1754326"/>
          </a:xfrm>
          <a:prstGeom prst="rect">
            <a:avLst/>
          </a:prstGeom>
          <a:noFill/>
        </p:spPr>
        <p:txBody>
          <a:bodyPr wrap="square" rtlCol="0">
            <a:spAutoFit/>
          </a:bodyPr>
          <a:lstStyle/>
          <a:p>
            <a:pPr marL="82296" indent="0">
              <a:buNone/>
            </a:pPr>
            <a:r>
              <a:rPr lang="el-GR" dirty="0" smtClean="0"/>
              <a:t>Μέλη:</a:t>
            </a:r>
          </a:p>
          <a:p>
            <a:pPr marL="82296" indent="0">
              <a:buNone/>
            </a:pPr>
            <a:r>
              <a:rPr lang="el-GR" dirty="0" smtClean="0"/>
              <a:t>Διονυσοπούλου Δήμητρα   </a:t>
            </a:r>
          </a:p>
          <a:p>
            <a:pPr marL="82296" indent="0">
              <a:buNone/>
            </a:pPr>
            <a:r>
              <a:rPr lang="el-GR" dirty="0" smtClean="0"/>
              <a:t>Κονιδάρη Νίκη </a:t>
            </a:r>
            <a:endParaRPr lang="en-US" dirty="0" smtClean="0"/>
          </a:p>
          <a:p>
            <a:pPr marL="82296" indent="0">
              <a:buNone/>
            </a:pPr>
            <a:r>
              <a:rPr lang="el-GR" dirty="0" smtClean="0"/>
              <a:t>Λάβδα</a:t>
            </a:r>
            <a:r>
              <a:rPr lang="en-US" dirty="0" smtClean="0"/>
              <a:t> </a:t>
            </a:r>
            <a:r>
              <a:rPr lang="el-GR" dirty="0" smtClean="0"/>
              <a:t>Ευανθία </a:t>
            </a:r>
            <a:endParaRPr lang="en-US" dirty="0" smtClean="0"/>
          </a:p>
          <a:p>
            <a:pPr marL="82296" indent="0">
              <a:buNone/>
            </a:pPr>
            <a:r>
              <a:rPr lang="el-GR" dirty="0" smtClean="0"/>
              <a:t>Κουτσού Ιωάννα</a:t>
            </a:r>
          </a:p>
          <a:p>
            <a:endParaRPr lang="el-GR" dirty="0"/>
          </a:p>
        </p:txBody>
      </p:sp>
    </p:spTree>
    <p:extLst>
      <p:ext uri="{BB962C8B-B14F-4D97-AF65-F5344CB8AC3E}">
        <p14:creationId xmlns="" xmlns:p14="http://schemas.microsoft.com/office/powerpoint/2010/main" val="22849114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886200" cy="5715000"/>
          </a:xfrm>
        </p:spPr>
        <p:txBody>
          <a:bodyPr>
            <a:normAutofit/>
          </a:bodyPr>
          <a:lstStyle/>
          <a:p>
            <a:endParaRPr lang="el-GR" dirty="0" smtClean="0"/>
          </a:p>
          <a:p>
            <a:r>
              <a:rPr lang="el-GR" sz="2400" dirty="0" smtClean="0"/>
              <a:t>Ο πρώτος πολεοδομικός χάρτης των Αθηνών εκπονήθηκε από τους αρχιτέκτονες Κλεάνθη και Schaubert. </a:t>
            </a:r>
          </a:p>
          <a:p>
            <a:r>
              <a:rPr lang="el-GR" sz="2400" dirty="0" smtClean="0"/>
              <a:t>Στις 18 Σεπτεμβρίου 1834 εγκρίνεται το νέο πολεοδομικό σχέδιο του Klenze</a:t>
            </a:r>
            <a:endParaRPr lang="el-GR" sz="2400"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663491"/>
            <a:ext cx="4159696" cy="3441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03435" y="5229200"/>
            <a:ext cx="1773242" cy="369332"/>
          </a:xfrm>
          <a:prstGeom prst="rect">
            <a:avLst/>
          </a:prstGeom>
        </p:spPr>
        <p:txBody>
          <a:bodyPr wrap="none">
            <a:spAutoFit/>
          </a:bodyPr>
          <a:lstStyle/>
          <a:p>
            <a:r>
              <a:rPr lang="el-GR" dirty="0"/>
              <a:t>Η Παλαιά Βουλή</a:t>
            </a:r>
          </a:p>
        </p:txBody>
      </p:sp>
    </p:spTree>
    <p:extLst>
      <p:ext uri="{BB962C8B-B14F-4D97-AF65-F5344CB8AC3E}">
        <p14:creationId xmlns="" xmlns:p14="http://schemas.microsoft.com/office/powerpoint/2010/main" val="23822170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19200"/>
          </a:xfrm>
        </p:spPr>
        <p:txBody>
          <a:bodyPr>
            <a:normAutofit fontScale="90000"/>
          </a:bodyPr>
          <a:lstStyle/>
          <a:p>
            <a:pPr algn="ctr"/>
            <a:r>
              <a:rPr lang="el-GR" dirty="0" smtClean="0"/>
              <a:t>(1834-1850)</a:t>
            </a:r>
            <a:br>
              <a:rPr lang="el-GR" dirty="0" smtClean="0"/>
            </a:br>
            <a:endParaRPr lang="el-GR" dirty="0"/>
          </a:p>
        </p:txBody>
      </p:sp>
      <p:sp>
        <p:nvSpPr>
          <p:cNvPr id="3" name="Content Placeholder 2"/>
          <p:cNvSpPr>
            <a:spLocks noGrp="1"/>
          </p:cNvSpPr>
          <p:nvPr>
            <p:ph idx="1"/>
          </p:nvPr>
        </p:nvSpPr>
        <p:spPr>
          <a:xfrm>
            <a:off x="609600" y="2667000"/>
            <a:ext cx="4648200" cy="2316832"/>
          </a:xfrm>
        </p:spPr>
        <p:txBody>
          <a:bodyPr>
            <a:noAutofit/>
          </a:bodyPr>
          <a:lstStyle/>
          <a:p>
            <a:r>
              <a:rPr lang="el-GR" sz="2800" dirty="0" smtClean="0"/>
              <a:t>πρώτα δημόσια κτήρια</a:t>
            </a:r>
          </a:p>
          <a:p>
            <a:r>
              <a:rPr lang="el-GR" sz="2800" dirty="0" smtClean="0"/>
              <a:t>εξαιρετικά </a:t>
            </a:r>
            <a:r>
              <a:rPr lang="el-GR" sz="2800" dirty="0" smtClean="0"/>
              <a:t>κτήρια από πλούσιους ομογενείς </a:t>
            </a:r>
          </a:p>
          <a:p>
            <a:r>
              <a:rPr lang="el-GR" sz="2800" dirty="0" smtClean="0"/>
              <a:t>σημαντικές εκκλησίες </a:t>
            </a:r>
          </a:p>
          <a:p>
            <a:r>
              <a:rPr lang="el-GR" sz="2800" dirty="0" smtClean="0"/>
              <a:t>πρώτες επαύλεις</a:t>
            </a:r>
          </a:p>
          <a:p>
            <a:r>
              <a:rPr lang="el-GR" sz="2800" dirty="0" smtClean="0"/>
              <a:t>περιφέρεια</a:t>
            </a:r>
            <a:endParaRPr lang="el-GR" sz="2800"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0600" y="1905000"/>
            <a:ext cx="3478088"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32831" y="5295220"/>
            <a:ext cx="3866571" cy="400110"/>
          </a:xfrm>
          <a:prstGeom prst="rect">
            <a:avLst/>
          </a:prstGeom>
        </p:spPr>
        <p:txBody>
          <a:bodyPr wrap="none">
            <a:spAutoFit/>
          </a:bodyPr>
          <a:lstStyle/>
          <a:p>
            <a:r>
              <a:rPr lang="el-GR" sz="2000" dirty="0"/>
              <a:t>Πλατεία Συντάγματος (τέλη </a:t>
            </a:r>
            <a:r>
              <a:rPr lang="el-GR" sz="2000" dirty="0" smtClean="0"/>
              <a:t>19ου </a:t>
            </a:r>
            <a:r>
              <a:rPr lang="el-GR" sz="1600" dirty="0" smtClean="0"/>
              <a:t>)</a:t>
            </a:r>
            <a:endParaRPr lang="el-GR" sz="1600" dirty="0"/>
          </a:p>
        </p:txBody>
      </p:sp>
    </p:spTree>
    <p:extLst>
      <p:ext uri="{BB962C8B-B14F-4D97-AF65-F5344CB8AC3E}">
        <p14:creationId xmlns="" xmlns:p14="http://schemas.microsoft.com/office/powerpoint/2010/main" val="2563350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1890  </a:t>
            </a:r>
            <a:endParaRPr lang="el-GR"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2590800"/>
            <a:ext cx="3401888" cy="2622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12353" y="1907540"/>
            <a:ext cx="2214837" cy="369332"/>
          </a:xfrm>
          <a:prstGeom prst="rect">
            <a:avLst/>
          </a:prstGeom>
          <a:solidFill>
            <a:schemeClr val="bg1"/>
          </a:solidFill>
        </p:spPr>
        <p:txBody>
          <a:bodyPr wrap="none">
            <a:spAutoFit/>
          </a:bodyPr>
          <a:lstStyle/>
          <a:p>
            <a:r>
              <a:rPr lang="el-GR" dirty="0"/>
              <a:t>ΠΕΡΙΟΧΗ ΖΑΠΠΕΙΟΥ</a:t>
            </a:r>
          </a:p>
        </p:txBody>
      </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2819400"/>
            <a:ext cx="4138153" cy="2951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67200" y="1828800"/>
            <a:ext cx="4572000" cy="646331"/>
          </a:xfrm>
          <a:prstGeom prst="rect">
            <a:avLst/>
          </a:prstGeom>
          <a:solidFill>
            <a:schemeClr val="bg1"/>
          </a:solidFill>
        </p:spPr>
        <p:txBody>
          <a:bodyPr>
            <a:spAutoFit/>
          </a:bodyPr>
          <a:lstStyle/>
          <a:p>
            <a:r>
              <a:rPr lang="el-GR" dirty="0" smtClean="0"/>
              <a:t>ΠΑΝΟΡΑΜΑ ΑΘΗΝΑΣ ΑΠΟ ΤΟ </a:t>
            </a:r>
            <a:r>
              <a:rPr lang="el-GR" dirty="0"/>
              <a:t>ΛΟΦΟ ΛΥΚΑΒΗΤΟΥ </a:t>
            </a:r>
          </a:p>
        </p:txBody>
      </p:sp>
    </p:spTree>
    <p:extLst>
      <p:ext uri="{BB962C8B-B14F-4D97-AF65-F5344CB8AC3E}">
        <p14:creationId xmlns="" xmlns:p14="http://schemas.microsoft.com/office/powerpoint/2010/main" val="1488108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Αθηναϊκή Πολυκατοικία </a:t>
            </a:r>
            <a:endParaRPr lang="el-GR" dirty="0"/>
          </a:p>
        </p:txBody>
      </p:sp>
      <p:sp>
        <p:nvSpPr>
          <p:cNvPr id="3" name="Content Placeholder 2"/>
          <p:cNvSpPr>
            <a:spLocks noGrp="1"/>
          </p:cNvSpPr>
          <p:nvPr>
            <p:ph idx="1"/>
          </p:nvPr>
        </p:nvSpPr>
        <p:spPr>
          <a:xfrm>
            <a:off x="323528" y="1556792"/>
            <a:ext cx="3744416" cy="4800600"/>
          </a:xfrm>
          <a:effectLst>
            <a:glow rad="139700">
              <a:schemeClr val="accent3">
                <a:satMod val="175000"/>
                <a:alpha val="40000"/>
              </a:schemeClr>
            </a:glow>
          </a:effectLst>
        </p:spPr>
        <p:txBody>
          <a:bodyPr>
            <a:normAutofit/>
          </a:bodyPr>
          <a:lstStyle/>
          <a:p>
            <a:pPr marL="0" indent="0">
              <a:buNone/>
            </a:pPr>
            <a:r>
              <a:rPr lang="el-GR" dirty="0" smtClean="0">
                <a:effectLst>
                  <a:outerShdw blurRad="60007" dist="200025" dir="15000000" sy="30000" kx="-1800000" algn="bl" rotWithShape="0">
                    <a:prstClr val="black">
                      <a:alpha val="32000"/>
                    </a:prstClr>
                  </a:outerShdw>
                </a:effectLst>
              </a:rPr>
              <a:t>α) Τριακονταετία 1900-1929</a:t>
            </a:r>
          </a:p>
          <a:p>
            <a:pPr marL="0" indent="0">
              <a:buNone/>
            </a:pPr>
            <a:endParaRPr lang="en-US" dirty="0">
              <a:effectLst>
                <a:outerShdw blurRad="60007" dist="200025" dir="15000000" sy="30000" kx="-1800000" algn="bl" rotWithShape="0">
                  <a:prstClr val="black">
                    <a:alpha val="32000"/>
                  </a:prstClr>
                </a:outerShdw>
              </a:effectLst>
            </a:endParaRPr>
          </a:p>
          <a:p>
            <a:pPr marL="0" indent="0">
              <a:buNone/>
            </a:pPr>
            <a:endParaRPr lang="en-US" dirty="0">
              <a:effectLst>
                <a:outerShdw blurRad="60007" dist="200025" dir="15000000" sy="30000" kx="-1800000" algn="bl" rotWithShape="0">
                  <a:prstClr val="black">
                    <a:alpha val="32000"/>
                  </a:prstClr>
                </a:outerShdw>
              </a:effectLst>
            </a:endParaRPr>
          </a:p>
          <a:p>
            <a:pPr marL="0" indent="0">
              <a:buNone/>
            </a:pPr>
            <a:endParaRPr lang="en-US" dirty="0">
              <a:effectLst>
                <a:outerShdw blurRad="60007" dist="200025" dir="15000000" sy="30000" kx="-1800000" algn="bl" rotWithShape="0">
                  <a:prstClr val="black">
                    <a:alpha val="32000"/>
                  </a:prstClr>
                </a:outerShdw>
              </a:effectLst>
            </a:endParaRPr>
          </a:p>
          <a:p>
            <a:pPr marL="0" indent="0">
              <a:buNone/>
            </a:pPr>
            <a:r>
              <a:rPr lang="el-GR" dirty="0" smtClean="0">
                <a:effectLst>
                  <a:outerShdw blurRad="60007" dist="200025" dir="15000000" sy="30000" kx="-1800000" algn="bl" rotWithShape="0">
                    <a:prstClr val="black">
                      <a:alpha val="32000"/>
                    </a:prstClr>
                  </a:outerShdw>
                </a:effectLst>
              </a:rPr>
              <a:t>β) Περίοδος 1929-1940</a:t>
            </a:r>
          </a:p>
          <a:p>
            <a:pPr marL="0" indent="0">
              <a:buNone/>
            </a:pPr>
            <a:endParaRPr lang="el-GR" dirty="0">
              <a:effectLst>
                <a:outerShdw blurRad="60007" dist="200025" dir="15000000" sy="30000" kx="-1800000" algn="bl" rotWithShape="0">
                  <a:prstClr val="black">
                    <a:alpha val="32000"/>
                  </a:prstClr>
                </a:outerShdw>
              </a:effectLst>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9912" y="1772816"/>
            <a:ext cx="5137228" cy="3918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20480" y="5877272"/>
            <a:ext cx="4572000" cy="646331"/>
          </a:xfrm>
          <a:prstGeom prst="rect">
            <a:avLst/>
          </a:prstGeom>
        </p:spPr>
        <p:txBody>
          <a:bodyPr>
            <a:spAutoFit/>
          </a:bodyPr>
          <a:lstStyle/>
          <a:p>
            <a:r>
              <a:rPr lang="el-GR" dirty="0" smtClean="0"/>
              <a:t>ΠΑΝΟΡΑΜΙΚΗ ΘΕΑ ΤΗΣ ΑΘΗΝΑΣ ΑΠΟ </a:t>
            </a:r>
            <a:r>
              <a:rPr lang="el-GR" dirty="0"/>
              <a:t>ΛΟΦΟ ΝΥΜΦΩΝ  1880-90 </a:t>
            </a:r>
          </a:p>
        </p:txBody>
      </p:sp>
    </p:spTree>
    <p:extLst>
      <p:ext uri="{BB962C8B-B14F-4D97-AF65-F5344CB8AC3E}">
        <p14:creationId xmlns="" xmlns:p14="http://schemas.microsoft.com/office/powerpoint/2010/main" val="798936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850" y="1341438"/>
            <a:ext cx="8496300" cy="5256212"/>
          </a:xfrm>
        </p:spPr>
        <p:txBody>
          <a:bodyPr>
            <a:normAutofit/>
          </a:bodyPr>
          <a:lstStyle/>
          <a:p>
            <a:pPr marL="274320" indent="-274320" eaLnBrk="1" fontAlgn="auto" hangingPunct="1">
              <a:spcAft>
                <a:spcPts val="0"/>
              </a:spcAft>
              <a:buFont typeface="Wingdings 2"/>
              <a:buChar char=""/>
              <a:defRPr/>
            </a:pPr>
            <a:endParaRPr lang="el-GR" dirty="0" smtClean="0"/>
          </a:p>
          <a:p>
            <a:pPr marL="274320" indent="-274320" eaLnBrk="1" fontAlgn="auto" hangingPunct="1">
              <a:spcAft>
                <a:spcPts val="0"/>
              </a:spcAft>
              <a:buFont typeface="Wingdings 2"/>
              <a:buChar char=""/>
              <a:defRPr/>
            </a:pPr>
            <a:r>
              <a:rPr lang="el-GR" sz="2400" i="1" dirty="0" smtClean="0">
                <a:solidFill>
                  <a:schemeClr val="tx1">
                    <a:lumMod val="95000"/>
                    <a:lumOff val="5000"/>
                  </a:schemeClr>
                </a:solidFill>
                <a:latin typeface="+mj-lt"/>
                <a:cs typeface="Times New Roman" pitchFamily="18" charset="0"/>
              </a:rPr>
              <a:t>Επαγγέλματα που έχουν χαθεί</a:t>
            </a:r>
          </a:p>
          <a:p>
            <a:pPr marL="274320" indent="-274320" eaLnBrk="1" fontAlgn="auto" hangingPunct="1">
              <a:spcAft>
                <a:spcPts val="0"/>
              </a:spcAft>
              <a:buFont typeface="Wingdings 2"/>
              <a:buChar char=""/>
              <a:defRPr/>
            </a:pPr>
            <a:r>
              <a:rPr lang="el-GR" sz="2400" i="1" dirty="0" smtClean="0">
                <a:solidFill>
                  <a:schemeClr val="tx1">
                    <a:lumMod val="95000"/>
                    <a:lumOff val="5000"/>
                  </a:schemeClr>
                </a:solidFill>
                <a:latin typeface="+mj-lt"/>
                <a:cs typeface="Times New Roman" pitchFamily="18" charset="0"/>
              </a:rPr>
              <a:t>Εκπαίδευση τον 19</a:t>
            </a:r>
            <a:r>
              <a:rPr lang="el-GR" sz="2400" i="1" baseline="30000" dirty="0" smtClean="0">
                <a:solidFill>
                  <a:schemeClr val="tx1">
                    <a:lumMod val="95000"/>
                    <a:lumOff val="5000"/>
                  </a:schemeClr>
                </a:solidFill>
                <a:latin typeface="+mj-lt"/>
                <a:cs typeface="Times New Roman" pitchFamily="18" charset="0"/>
              </a:rPr>
              <a:t>ο</a:t>
            </a:r>
            <a:r>
              <a:rPr lang="el-GR" sz="2400" i="1" dirty="0" smtClean="0">
                <a:solidFill>
                  <a:schemeClr val="tx1">
                    <a:lumMod val="95000"/>
                    <a:lumOff val="5000"/>
                  </a:schemeClr>
                </a:solidFill>
                <a:latin typeface="+mj-lt"/>
                <a:cs typeface="Times New Roman" pitchFamily="18" charset="0"/>
              </a:rPr>
              <a:t> και 20</a:t>
            </a:r>
            <a:r>
              <a:rPr lang="el-GR" sz="2400" i="1" baseline="30000" dirty="0" smtClean="0">
                <a:solidFill>
                  <a:schemeClr val="tx1">
                    <a:lumMod val="95000"/>
                    <a:lumOff val="5000"/>
                  </a:schemeClr>
                </a:solidFill>
                <a:latin typeface="+mj-lt"/>
                <a:cs typeface="Times New Roman" pitchFamily="18" charset="0"/>
              </a:rPr>
              <a:t>ο</a:t>
            </a:r>
            <a:r>
              <a:rPr lang="el-GR" sz="2400" i="1" dirty="0" smtClean="0">
                <a:solidFill>
                  <a:schemeClr val="tx1">
                    <a:lumMod val="95000"/>
                    <a:lumOff val="5000"/>
                  </a:schemeClr>
                </a:solidFill>
                <a:latin typeface="+mj-lt"/>
                <a:cs typeface="Times New Roman" pitchFamily="18" charset="0"/>
              </a:rPr>
              <a:t> αιώνα</a:t>
            </a:r>
          </a:p>
          <a:p>
            <a:pPr marL="274320" indent="-274320" eaLnBrk="1" fontAlgn="auto" hangingPunct="1">
              <a:spcAft>
                <a:spcPts val="0"/>
              </a:spcAft>
              <a:buFont typeface="Wingdings 2"/>
              <a:buChar char=""/>
              <a:defRPr/>
            </a:pPr>
            <a:r>
              <a:rPr lang="el-GR" sz="2400" i="1" dirty="0" smtClean="0">
                <a:solidFill>
                  <a:schemeClr val="tx1">
                    <a:lumMod val="95000"/>
                    <a:lumOff val="5000"/>
                  </a:schemeClr>
                </a:solidFill>
                <a:latin typeface="+mj-lt"/>
                <a:cs typeface="Times New Roman" pitchFamily="18" charset="0"/>
              </a:rPr>
              <a:t>Δομή της οικονομίας</a:t>
            </a:r>
          </a:p>
          <a:p>
            <a:pPr marL="274320" indent="-274320" eaLnBrk="1" fontAlgn="auto" hangingPunct="1">
              <a:spcAft>
                <a:spcPts val="0"/>
              </a:spcAft>
              <a:buFont typeface="Wingdings 2"/>
              <a:buChar char=""/>
              <a:defRPr/>
            </a:pPr>
            <a:r>
              <a:rPr lang="el-GR" sz="2400" i="1" dirty="0" smtClean="0">
                <a:solidFill>
                  <a:schemeClr val="tx1">
                    <a:lumMod val="95000"/>
                    <a:lumOff val="5000"/>
                  </a:schemeClr>
                </a:solidFill>
                <a:latin typeface="+mj-lt"/>
                <a:cs typeface="Times New Roman" pitchFamily="18" charset="0"/>
                <a:sym typeface="Wingdings" pitchFamily="2" charset="2"/>
              </a:rPr>
              <a:t>Θέση της γυναίκας στην κοινωνία</a:t>
            </a:r>
            <a:endParaRPr lang="el-GR" sz="2400" i="1" dirty="0">
              <a:solidFill>
                <a:schemeClr val="tx1">
                  <a:lumMod val="95000"/>
                  <a:lumOff val="5000"/>
                </a:schemeClr>
              </a:solidFill>
              <a:latin typeface="+mj-lt"/>
              <a:cs typeface="Times New Roman" pitchFamily="18" charset="0"/>
            </a:endParaRPr>
          </a:p>
        </p:txBody>
      </p:sp>
      <p:sp>
        <p:nvSpPr>
          <p:cNvPr id="2" name="1 - Τίτλος"/>
          <p:cNvSpPr>
            <a:spLocks noGrp="1"/>
          </p:cNvSpPr>
          <p:nvPr>
            <p:ph type="title"/>
          </p:nvPr>
        </p:nvSpPr>
        <p:spPr>
          <a:xfrm>
            <a:off x="467544" y="0"/>
            <a:ext cx="8229600" cy="1143000"/>
          </a:xfrm>
        </p:spPr>
        <p:txBody>
          <a:bodyPr/>
          <a:lstStyle/>
          <a:p>
            <a:pPr algn="ctr" eaLnBrk="1" fontAlgn="auto" hangingPunct="1">
              <a:spcAft>
                <a:spcPts val="0"/>
              </a:spcAft>
              <a:defRPr/>
            </a:pPr>
            <a:r>
              <a:rPr lang="el-GR" b="1" i="1" u="sng" spc="-150" dirty="0" smtClean="0">
                <a:effectLst>
                  <a:outerShdw blurRad="38100" dist="38100" dir="2700000" algn="tl">
                    <a:srgbClr val="000000">
                      <a:alpha val="43137"/>
                    </a:srgbClr>
                  </a:outerShdw>
                </a:effectLst>
              </a:rPr>
              <a:t>Θέματα </a:t>
            </a:r>
            <a:endParaRPr lang="el-GR" b="1" i="1" u="sng" spc="-150" dirty="0">
              <a:effectLst>
                <a:outerShdw blurRad="38100" dist="38100" dir="2700000" algn="tl">
                  <a:srgbClr val="000000">
                    <a:alpha val="43137"/>
                  </a:srgbClr>
                </a:outerShdw>
              </a:effectLst>
            </a:endParaRPr>
          </a:p>
        </p:txBody>
      </p:sp>
      <p:pic>
        <p:nvPicPr>
          <p:cNvPr id="2051" name="Picture 3" descr="C:\Documents and Settings\iliana\Επιφάνεια εργασίας\project\images (4).jpg"/>
          <p:cNvPicPr>
            <a:picLocks noChangeAspect="1" noChangeArrowheads="1"/>
          </p:cNvPicPr>
          <p:nvPr/>
        </p:nvPicPr>
        <p:blipFill>
          <a:blip r:embed="rId3" cstate="print">
            <a:lum contrast="40000"/>
          </a:blip>
          <a:srcRect/>
          <a:stretch>
            <a:fillRect/>
          </a:stretch>
        </p:blipFill>
        <p:spPr bwMode="auto">
          <a:xfrm>
            <a:off x="2267744" y="3850761"/>
            <a:ext cx="4464496" cy="2551141"/>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1900</a:t>
            </a:r>
            <a:endParaRPr lang="el-GR"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676400"/>
            <a:ext cx="3998083" cy="3048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71600" y="914400"/>
            <a:ext cx="2112630" cy="369332"/>
          </a:xfrm>
          <a:prstGeom prst="rect">
            <a:avLst/>
          </a:prstGeom>
          <a:solidFill>
            <a:schemeClr val="bg1"/>
          </a:solidFill>
        </p:spPr>
        <p:txBody>
          <a:bodyPr wrap="none">
            <a:spAutoFit/>
          </a:bodyPr>
          <a:lstStyle/>
          <a:p>
            <a:r>
              <a:rPr lang="el-GR" dirty="0"/>
              <a:t>ΜΕΓΑΛΗ ΒΡΕΤΑΝΙΑ</a:t>
            </a:r>
          </a:p>
        </p:txBody>
      </p:sp>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4400" y="3200400"/>
            <a:ext cx="4069063" cy="3235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72200" y="2667000"/>
            <a:ext cx="1675139" cy="369332"/>
          </a:xfrm>
          <a:prstGeom prst="rect">
            <a:avLst/>
          </a:prstGeom>
          <a:solidFill>
            <a:schemeClr val="bg1"/>
          </a:solidFill>
        </p:spPr>
        <p:txBody>
          <a:bodyPr wrap="none">
            <a:spAutoFit/>
          </a:bodyPr>
          <a:lstStyle/>
          <a:p>
            <a:r>
              <a:rPr lang="el-GR" dirty="0"/>
              <a:t>ΠΟΛΥΤΕΧΝΕΙΟ</a:t>
            </a:r>
          </a:p>
        </p:txBody>
      </p:sp>
    </p:spTree>
    <p:extLst>
      <p:ext uri="{BB962C8B-B14F-4D97-AF65-F5344CB8AC3E}">
        <p14:creationId xmlns="" xmlns:p14="http://schemas.microsoft.com/office/powerpoint/2010/main" val="674256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43000" y="0"/>
            <a:ext cx="7772400" cy="1143000"/>
          </a:xfrm>
        </p:spPr>
        <p:txBody>
          <a:bodyPr/>
          <a:lstStyle/>
          <a:p>
            <a:pPr algn="ctr"/>
            <a:r>
              <a:rPr lang="el-GR" dirty="0"/>
              <a:t>1950-1980</a:t>
            </a:r>
            <a:endParaRPr lang="en-GB" dirty="0"/>
          </a:p>
        </p:txBody>
      </p:sp>
      <p:sp>
        <p:nvSpPr>
          <p:cNvPr id="10243" name="Rectangle 3"/>
          <p:cNvSpPr>
            <a:spLocks noGrp="1" noChangeArrowheads="1"/>
          </p:cNvSpPr>
          <p:nvPr>
            <p:ph type="body" idx="1"/>
          </p:nvPr>
        </p:nvSpPr>
        <p:spPr>
          <a:xfrm>
            <a:off x="1173163" y="1371600"/>
            <a:ext cx="7772400" cy="4724400"/>
          </a:xfrm>
        </p:spPr>
        <p:txBody>
          <a:bodyPr/>
          <a:lstStyle/>
          <a:p>
            <a:r>
              <a:rPr lang="el-GR" dirty="0" smtClean="0"/>
              <a:t>Απόκλιση της </a:t>
            </a:r>
            <a:r>
              <a:rPr lang="el-GR" dirty="0"/>
              <a:t>πολεοδομικής και αρχιτεκτονικής </a:t>
            </a:r>
            <a:r>
              <a:rPr lang="el-GR" dirty="0" smtClean="0"/>
              <a:t>πορείας από </a:t>
            </a:r>
            <a:r>
              <a:rPr lang="el-GR" dirty="0"/>
              <a:t>τον αρχικό </a:t>
            </a:r>
            <a:r>
              <a:rPr lang="el-GR" dirty="0" smtClean="0"/>
              <a:t>σχεδιασμό. </a:t>
            </a:r>
            <a:endParaRPr lang="el-GR" dirty="0"/>
          </a:p>
          <a:p>
            <a:r>
              <a:rPr lang="el-GR" dirty="0"/>
              <a:t>Συνοικίες πλημμυρισμένες από πολυκατοικίες.</a:t>
            </a:r>
          </a:p>
          <a:p>
            <a:r>
              <a:rPr lang="el-GR" dirty="0" smtClean="0"/>
              <a:t>Αφανισμός κέντρου.</a:t>
            </a:r>
            <a:endParaRPr lang="el-GR" dirty="0"/>
          </a:p>
          <a:p>
            <a:r>
              <a:rPr lang="el-GR" dirty="0"/>
              <a:t>Επέκταση της πόλης χωρίς </a:t>
            </a:r>
            <a:r>
              <a:rPr lang="el-GR" dirty="0" smtClean="0"/>
              <a:t>σχέδιο.</a:t>
            </a:r>
            <a:endParaRPr lang="en-GB" dirty="0"/>
          </a:p>
        </p:txBody>
      </p:sp>
    </p:spTree>
    <p:extLst>
      <p:ext uri="{BB962C8B-B14F-4D97-AF65-F5344CB8AC3E}">
        <p14:creationId xmlns="" xmlns:p14="http://schemas.microsoft.com/office/powerpoint/2010/main" val="393799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43000" y="0"/>
            <a:ext cx="7772400" cy="1143000"/>
          </a:xfrm>
        </p:spPr>
        <p:txBody>
          <a:bodyPr/>
          <a:lstStyle/>
          <a:p>
            <a:pPr algn="ctr"/>
            <a:r>
              <a:rPr lang="el-GR" dirty="0"/>
              <a:t>1980-1990</a:t>
            </a:r>
            <a:endParaRPr lang="en-GB" dirty="0"/>
          </a:p>
        </p:txBody>
      </p:sp>
      <p:sp>
        <p:nvSpPr>
          <p:cNvPr id="11267" name="Rectangle 3"/>
          <p:cNvSpPr>
            <a:spLocks noGrp="1" noChangeArrowheads="1"/>
          </p:cNvSpPr>
          <p:nvPr>
            <p:ph type="body" idx="1"/>
          </p:nvPr>
        </p:nvSpPr>
        <p:spPr>
          <a:xfrm>
            <a:off x="1143001" y="1524000"/>
            <a:ext cx="7245424" cy="4572000"/>
          </a:xfrm>
        </p:spPr>
        <p:txBody>
          <a:bodyPr/>
          <a:lstStyle/>
          <a:p>
            <a:r>
              <a:rPr lang="el-GR" dirty="0"/>
              <a:t>Αναβάθμιση του ιστορικού κέντρου.</a:t>
            </a:r>
          </a:p>
          <a:p>
            <a:pPr>
              <a:buFont typeface="Wingdings" pitchFamily="2" charset="2"/>
              <a:buNone/>
            </a:pPr>
            <a:endParaRPr lang="el-GR" dirty="0"/>
          </a:p>
          <a:p>
            <a:r>
              <a:rPr lang="el-GR" dirty="0"/>
              <a:t>Αστικές αναπλάσεις.</a:t>
            </a:r>
          </a:p>
          <a:p>
            <a:pPr>
              <a:buFont typeface="Wingdings" pitchFamily="2" charset="2"/>
              <a:buNone/>
            </a:pPr>
            <a:endParaRPr lang="el-GR" dirty="0"/>
          </a:p>
          <a:p>
            <a:r>
              <a:rPr lang="el-GR" dirty="0"/>
              <a:t>Αποκατάσταση και αξιοποίηση ιστορικών </a:t>
            </a:r>
            <a:r>
              <a:rPr lang="el-GR" dirty="0" smtClean="0"/>
              <a:t>κτηρίων</a:t>
            </a:r>
            <a:r>
              <a:rPr lang="el-GR" dirty="0"/>
              <a:t>.</a:t>
            </a:r>
            <a:endParaRPr lang="en-GB" dirty="0"/>
          </a:p>
        </p:txBody>
      </p:sp>
    </p:spTree>
    <p:extLst>
      <p:ext uri="{BB962C8B-B14F-4D97-AF65-F5344CB8AC3E}">
        <p14:creationId xmlns="" xmlns:p14="http://schemas.microsoft.com/office/powerpoint/2010/main" val="23625053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l-GR"/>
              <a:t>Νεοκλασικισμός στην Αθήνα</a:t>
            </a:r>
          </a:p>
        </p:txBody>
      </p:sp>
      <p:sp>
        <p:nvSpPr>
          <p:cNvPr id="14339" name="Rectangle 3"/>
          <p:cNvSpPr>
            <a:spLocks noGrp="1" noChangeArrowheads="1"/>
          </p:cNvSpPr>
          <p:nvPr>
            <p:ph type="body" idx="1"/>
          </p:nvPr>
        </p:nvSpPr>
        <p:spPr/>
        <p:txBody>
          <a:bodyPr/>
          <a:lstStyle/>
          <a:p>
            <a:r>
              <a:rPr lang="el-GR" dirty="0"/>
              <a:t>Άφιξη Όθωνα – τέλος Μεσοπολέμου (1833-1939)</a:t>
            </a:r>
          </a:p>
          <a:p>
            <a:r>
              <a:rPr lang="el-GR" dirty="0" smtClean="0"/>
              <a:t>Παρουσία </a:t>
            </a:r>
            <a:r>
              <a:rPr lang="el-GR" dirty="0"/>
              <a:t>αρχαιοελληνικών ρυθμολογικών στοιχείων</a:t>
            </a:r>
          </a:p>
          <a:p>
            <a:r>
              <a:rPr lang="el-GR" dirty="0"/>
              <a:t>Διατήρηση μέτρου και αρμονικών αναλογιών </a:t>
            </a:r>
          </a:p>
          <a:p>
            <a:r>
              <a:rPr lang="el-GR" dirty="0" smtClean="0"/>
              <a:t>Πολεοδομικό </a:t>
            </a:r>
            <a:r>
              <a:rPr lang="el-GR" dirty="0"/>
              <a:t>σχέδιο των </a:t>
            </a:r>
            <a:r>
              <a:rPr lang="el-GR" dirty="0" smtClean="0"/>
              <a:t>Αθηνών</a:t>
            </a:r>
            <a:endParaRPr lang="el-GR" dirty="0"/>
          </a:p>
        </p:txBody>
      </p:sp>
    </p:spTree>
    <p:extLst>
      <p:ext uri="{BB962C8B-B14F-4D97-AF65-F5344CB8AC3E}">
        <p14:creationId xmlns="" xmlns:p14="http://schemas.microsoft.com/office/powerpoint/2010/main" val="12145393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830" y="-27534"/>
            <a:ext cx="5239654" cy="35451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22948" y="260648"/>
            <a:ext cx="2413418" cy="369332"/>
          </a:xfrm>
          <a:prstGeom prst="rect">
            <a:avLst/>
          </a:prstGeom>
          <a:solidFill>
            <a:schemeClr val="bg1"/>
          </a:solidFill>
        </p:spPr>
        <p:txBody>
          <a:bodyPr wrap="none">
            <a:spAutoFit/>
          </a:bodyPr>
          <a:lstStyle/>
          <a:p>
            <a:r>
              <a:rPr lang="el-GR" dirty="0"/>
              <a:t>Ακαδημία των Αθηνών</a:t>
            </a:r>
          </a:p>
        </p:txBody>
      </p:sp>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67200" y="3581400"/>
            <a:ext cx="4630827"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38800" y="2971800"/>
            <a:ext cx="2971800" cy="646331"/>
          </a:xfrm>
          <a:prstGeom prst="rect">
            <a:avLst/>
          </a:prstGeom>
          <a:solidFill>
            <a:schemeClr val="bg1"/>
          </a:solidFill>
        </p:spPr>
        <p:txBody>
          <a:bodyPr wrap="square">
            <a:spAutoFit/>
          </a:bodyPr>
          <a:lstStyle/>
          <a:p>
            <a:r>
              <a:rPr lang="el-GR" dirty="0"/>
              <a:t>Εθνικό Καποδιστριακό Πανεπιστήμιο Αθηνών</a:t>
            </a:r>
          </a:p>
        </p:txBody>
      </p:sp>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3962400"/>
            <a:ext cx="3810000" cy="26292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5800" y="3657600"/>
            <a:ext cx="2025876" cy="369332"/>
          </a:xfrm>
          <a:prstGeom prst="rect">
            <a:avLst/>
          </a:prstGeom>
          <a:solidFill>
            <a:schemeClr val="bg1"/>
          </a:solidFill>
        </p:spPr>
        <p:txBody>
          <a:bodyPr wrap="none">
            <a:spAutoFit/>
          </a:bodyPr>
          <a:lstStyle/>
          <a:p>
            <a:r>
              <a:rPr lang="el-GR" dirty="0"/>
              <a:t>Εθνική Βιβλιοθήκη</a:t>
            </a:r>
          </a:p>
        </p:txBody>
      </p:sp>
    </p:spTree>
    <p:extLst>
      <p:ext uri="{BB962C8B-B14F-4D97-AF65-F5344CB8AC3E}">
        <p14:creationId xmlns="" xmlns:p14="http://schemas.microsoft.com/office/powerpoint/2010/main" val="3068791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90600" y="-1371600"/>
            <a:ext cx="7772400" cy="1143000"/>
          </a:xfrm>
        </p:spPr>
        <p:txBody>
          <a:bodyPr/>
          <a:lstStyle/>
          <a:p>
            <a:endParaRPr lang="el-GR"/>
          </a:p>
        </p:txBody>
      </p:sp>
      <p:sp>
        <p:nvSpPr>
          <p:cNvPr id="17411" name="Rectangle 3"/>
          <p:cNvSpPr>
            <a:spLocks noGrp="1" noChangeArrowheads="1"/>
          </p:cNvSpPr>
          <p:nvPr>
            <p:ph type="body" idx="1"/>
          </p:nvPr>
        </p:nvSpPr>
        <p:spPr>
          <a:xfrm>
            <a:off x="457200" y="1524000"/>
            <a:ext cx="8458200" cy="3581400"/>
          </a:xfrm>
        </p:spPr>
        <p:txBody>
          <a:bodyPr>
            <a:normAutofit/>
          </a:bodyPr>
          <a:lstStyle/>
          <a:p>
            <a:pPr marL="609600" indent="-609600">
              <a:buFont typeface="Wingdings" pitchFamily="2" charset="2"/>
              <a:buNone/>
            </a:pPr>
            <a:r>
              <a:rPr lang="el-GR" dirty="0"/>
              <a:t>Πηγές :</a:t>
            </a:r>
          </a:p>
          <a:p>
            <a:pPr marL="609600" indent="-609600">
              <a:buFont typeface="Wingdings" pitchFamily="2" charset="2"/>
              <a:buAutoNum type="arabicPeriod"/>
            </a:pPr>
            <a:r>
              <a:rPr lang="en-US" dirty="0" smtClean="0">
                <a:solidFill>
                  <a:schemeClr val="tx2"/>
                </a:solidFill>
                <a:latin typeface="Helvetica" charset="-95"/>
                <a:hlinkClick r:id="rId3"/>
              </a:rPr>
              <a:t>http</a:t>
            </a:r>
            <a:r>
              <a:rPr lang="en-US" dirty="0">
                <a:solidFill>
                  <a:schemeClr val="tx2"/>
                </a:solidFill>
                <a:latin typeface="Helvetica" charset="-95"/>
                <a:hlinkClick r:id="rId3"/>
              </a:rPr>
              <a:t>://</a:t>
            </a:r>
            <a:r>
              <a:rPr lang="en-US" dirty="0" smtClean="0">
                <a:solidFill>
                  <a:schemeClr val="tx2"/>
                </a:solidFill>
                <a:latin typeface="Helvetica" charset="-95"/>
                <a:hlinkClick r:id="rId3"/>
              </a:rPr>
              <a:t>www.cityofathens.gr</a:t>
            </a:r>
            <a:endParaRPr lang="el-GR" dirty="0"/>
          </a:p>
          <a:p>
            <a:pPr marL="609600" indent="-609600">
              <a:buFont typeface="Wingdings" pitchFamily="2" charset="2"/>
              <a:buAutoNum type="arabicPeriod"/>
            </a:pPr>
            <a:r>
              <a:rPr lang="en-GB" dirty="0" smtClean="0">
                <a:solidFill>
                  <a:srgbClr val="111111"/>
                </a:solidFill>
                <a:latin typeface="Helvetica" charset="-95"/>
                <a:hlinkClick r:id="rId4" tooltip="http://www.culture2000.tee.gr/ATHENS/GREEK/main2.html"/>
              </a:rPr>
              <a:t>http</a:t>
            </a:r>
            <a:r>
              <a:rPr lang="en-GB" dirty="0">
                <a:solidFill>
                  <a:srgbClr val="111111"/>
                </a:solidFill>
                <a:latin typeface="Helvetica" charset="-95"/>
                <a:hlinkClick r:id="rId4" tooltip="http://www.culture2000.tee.gr/ATHENS/GREEK/main2.html"/>
              </a:rPr>
              <a:t>://</a:t>
            </a:r>
            <a:r>
              <a:rPr lang="en-GB" dirty="0" smtClean="0">
                <a:solidFill>
                  <a:srgbClr val="111111"/>
                </a:solidFill>
                <a:latin typeface="Helvetica" charset="-95"/>
                <a:hlinkClick r:id="rId4" tooltip="http://www.culture2000.tee.gr/ATHENS/GREEK/main2.html"/>
              </a:rPr>
              <a:t>www.culture2000.tee.gr/ATHENS/GREEK/main2.html</a:t>
            </a:r>
            <a:endParaRPr lang="en-GB" dirty="0" smtClean="0">
              <a:solidFill>
                <a:schemeClr val="tx2"/>
              </a:solidFill>
            </a:endParaRPr>
          </a:p>
          <a:p>
            <a:pPr marL="609600" indent="-609600">
              <a:buFont typeface="Wingdings" pitchFamily="2" charset="2"/>
              <a:buAutoNum type="arabicPeriod"/>
            </a:pPr>
            <a:r>
              <a:rPr lang="en-US" dirty="0">
                <a:solidFill>
                  <a:schemeClr val="tx2"/>
                </a:solidFill>
                <a:hlinkClick r:id="rId5"/>
              </a:rPr>
              <a:t>http://</a:t>
            </a:r>
            <a:r>
              <a:rPr lang="en-US" dirty="0" smtClean="0">
                <a:solidFill>
                  <a:schemeClr val="tx2"/>
                </a:solidFill>
                <a:hlinkClick r:id="rId5"/>
              </a:rPr>
              <a:t>www.eie.gr/archaeologia/gr/chapter_more_12.aspx</a:t>
            </a:r>
            <a:r>
              <a:rPr lang="en-US" dirty="0" smtClean="0">
                <a:solidFill>
                  <a:schemeClr val="tx2"/>
                </a:solidFill>
              </a:rPr>
              <a:t> </a:t>
            </a:r>
            <a:endParaRPr lang="el-GR" dirty="0">
              <a:solidFill>
                <a:schemeClr val="tx2"/>
              </a:solidFill>
            </a:endParaRPr>
          </a:p>
        </p:txBody>
      </p:sp>
    </p:spTree>
    <p:extLst>
      <p:ext uri="{BB962C8B-B14F-4D97-AF65-F5344CB8AC3E}">
        <p14:creationId xmlns="" xmlns:p14="http://schemas.microsoft.com/office/powerpoint/2010/main" val="399768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fontScale="90000"/>
          </a:bodyPr>
          <a:lstStyle/>
          <a:p>
            <a:pPr algn="ctr"/>
            <a:r>
              <a:rPr lang="el-GR" b="1" dirty="0" smtClean="0">
                <a:ln w="11430"/>
                <a:solidFill>
                  <a:schemeClr val="tx1">
                    <a:lumMod val="75000"/>
                  </a:schemeClr>
                </a:solidFill>
                <a:effectLst>
                  <a:outerShdw blurRad="50800" dist="39000" dir="5460000" algn="tl">
                    <a:srgbClr val="000000">
                      <a:alpha val="38000"/>
                    </a:srgbClr>
                  </a:outerShdw>
                </a:effectLst>
              </a:rPr>
              <a:t>ΠΕΡΙΟΔΙΚΑ ,ΕΦΗΜΕΡΙΔΕΣ ΚΑΙ  ΔΙΑΦΗΜΙΣΕΙΣ ΣΤΗΝ ΠΑΛΙΑ ΑΘΗΝΑ</a:t>
            </a:r>
            <a:endParaRPr lang="el-GR" dirty="0">
              <a:solidFill>
                <a:schemeClr val="tx1">
                  <a:lumMod val="75000"/>
                </a:schemeClr>
              </a:solidFill>
            </a:endParaRPr>
          </a:p>
        </p:txBody>
      </p:sp>
      <p:sp>
        <p:nvSpPr>
          <p:cNvPr id="3" name="2 - Υπότιτλος"/>
          <p:cNvSpPr>
            <a:spLocks noGrp="1"/>
          </p:cNvSpPr>
          <p:nvPr>
            <p:ph type="subTitle" idx="1"/>
          </p:nvPr>
        </p:nvSpPr>
        <p:spPr>
          <a:xfrm>
            <a:off x="381000" y="3571876"/>
            <a:ext cx="5105400" cy="2395550"/>
          </a:xfrm>
        </p:spPr>
        <p:txBody>
          <a:bodyPr>
            <a:normAutofit fontScale="92500"/>
          </a:bodyPr>
          <a:lstStyle/>
          <a:p>
            <a:endParaRPr lang="el-GR" dirty="0" smtClean="0"/>
          </a:p>
          <a:p>
            <a:pPr algn="l"/>
            <a:r>
              <a:rPr lang="el-GR" dirty="0" smtClean="0"/>
              <a:t>Μέλη: Αντώνης Μπαρμπάτος</a:t>
            </a:r>
          </a:p>
          <a:p>
            <a:pPr algn="l"/>
            <a:r>
              <a:rPr lang="el-GR" dirty="0" smtClean="0"/>
              <a:t>Νικόλας Παπαδόπουλος</a:t>
            </a:r>
          </a:p>
          <a:p>
            <a:pPr algn="l"/>
            <a:r>
              <a:rPr lang="el-GR" dirty="0" smtClean="0"/>
              <a:t>Ναταλία Παπαδοπούλου </a:t>
            </a:r>
          </a:p>
          <a:p>
            <a:pPr algn="l"/>
            <a:r>
              <a:rPr lang="el-GR" dirty="0" smtClean="0"/>
              <a:t>Αλέξανδρος Ματθές</a:t>
            </a:r>
          </a:p>
        </p:txBody>
      </p:sp>
      <p:sp>
        <p:nvSpPr>
          <p:cNvPr id="4" name="TextBox 3"/>
          <p:cNvSpPr txBox="1"/>
          <p:nvPr/>
        </p:nvSpPr>
        <p:spPr>
          <a:xfrm>
            <a:off x="611560" y="2924944"/>
            <a:ext cx="2520280" cy="523220"/>
          </a:xfrm>
          <a:prstGeom prst="rect">
            <a:avLst/>
          </a:prstGeom>
          <a:noFill/>
        </p:spPr>
        <p:txBody>
          <a:bodyPr wrap="square" rtlCol="0">
            <a:spAutoFit/>
          </a:bodyPr>
          <a:lstStyle/>
          <a:p>
            <a:r>
              <a:rPr lang="el-GR" sz="2800" b="1" dirty="0" smtClean="0"/>
              <a:t>Ομάδα 6</a:t>
            </a:r>
            <a:endParaRPr lang="el-GR" sz="28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71670" y="428604"/>
            <a:ext cx="5072098" cy="896494"/>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el-GR" sz="4800" dirty="0" smtClean="0"/>
              <a:t>Τα περιοδικά</a:t>
            </a:r>
            <a:endParaRPr lang="el-GR" sz="4800" dirty="0"/>
          </a:p>
        </p:txBody>
      </p:sp>
      <p:pic>
        <p:nvPicPr>
          <p:cNvPr id="4" name="3 - Θέση περιεχομένου" descr="114.jpg"/>
          <p:cNvPicPr>
            <a:picLocks noGrp="1" noChangeAspect="1"/>
          </p:cNvPicPr>
          <p:nvPr>
            <p:ph idx="1"/>
          </p:nvPr>
        </p:nvPicPr>
        <p:blipFill>
          <a:blip r:embed="rId2" cstate="print"/>
          <a:stretch>
            <a:fillRect/>
          </a:stretch>
        </p:blipFill>
        <p:spPr>
          <a:xfrm>
            <a:off x="6858016" y="1500174"/>
            <a:ext cx="1843722" cy="2431486"/>
          </a:xfrm>
        </p:spPr>
      </p:pic>
      <p:pic>
        <p:nvPicPr>
          <p:cNvPr id="5" name="4 - Εικόνα" descr="$(KGrHqJHJDIE8gNO0putBPg1PoMSi!~~60_57.JPG"/>
          <p:cNvPicPr>
            <a:picLocks noChangeAspect="1"/>
          </p:cNvPicPr>
          <p:nvPr/>
        </p:nvPicPr>
        <p:blipFill>
          <a:blip r:embed="rId3" cstate="print"/>
          <a:stretch>
            <a:fillRect/>
          </a:stretch>
        </p:blipFill>
        <p:spPr>
          <a:xfrm>
            <a:off x="3643306" y="4214818"/>
            <a:ext cx="1857388" cy="2246274"/>
          </a:xfrm>
          <a:prstGeom prst="rect">
            <a:avLst/>
          </a:prstGeom>
        </p:spPr>
      </p:pic>
      <p:pic>
        <p:nvPicPr>
          <p:cNvPr id="6" name="5 - Εικόνα" descr="$(KGrHqMOKicE3326-5RsBOJHlL652Q~~_3.JPG"/>
          <p:cNvPicPr>
            <a:picLocks noChangeAspect="1"/>
          </p:cNvPicPr>
          <p:nvPr/>
        </p:nvPicPr>
        <p:blipFill>
          <a:blip r:embed="rId4" cstate="print"/>
          <a:stretch>
            <a:fillRect/>
          </a:stretch>
        </p:blipFill>
        <p:spPr>
          <a:xfrm>
            <a:off x="6215074" y="4214818"/>
            <a:ext cx="1898585" cy="2253514"/>
          </a:xfrm>
          <a:prstGeom prst="rect">
            <a:avLst/>
          </a:prstGeom>
        </p:spPr>
      </p:pic>
      <p:pic>
        <p:nvPicPr>
          <p:cNvPr id="7" name="6 - Εικόνα" descr="71.jpg"/>
          <p:cNvPicPr>
            <a:picLocks noChangeAspect="1"/>
          </p:cNvPicPr>
          <p:nvPr/>
        </p:nvPicPr>
        <p:blipFill>
          <a:blip r:embed="rId5" cstate="print"/>
          <a:stretch>
            <a:fillRect/>
          </a:stretch>
        </p:blipFill>
        <p:spPr>
          <a:xfrm>
            <a:off x="4857752" y="1500174"/>
            <a:ext cx="1857388" cy="2432440"/>
          </a:xfrm>
          <a:prstGeom prst="rect">
            <a:avLst/>
          </a:prstGeom>
        </p:spPr>
      </p:pic>
      <p:pic>
        <p:nvPicPr>
          <p:cNvPr id="8" name="7 - Εικόνα" descr="127.jpg"/>
          <p:cNvPicPr>
            <a:picLocks noChangeAspect="1"/>
          </p:cNvPicPr>
          <p:nvPr/>
        </p:nvPicPr>
        <p:blipFill>
          <a:blip r:embed="rId6" cstate="print"/>
          <a:stretch>
            <a:fillRect/>
          </a:stretch>
        </p:blipFill>
        <p:spPr>
          <a:xfrm>
            <a:off x="2928926" y="1500174"/>
            <a:ext cx="1818899" cy="2400103"/>
          </a:xfrm>
          <a:prstGeom prst="rect">
            <a:avLst/>
          </a:prstGeom>
        </p:spPr>
      </p:pic>
      <p:sp>
        <p:nvSpPr>
          <p:cNvPr id="13" name="12 - TextBox"/>
          <p:cNvSpPr txBox="1"/>
          <p:nvPr/>
        </p:nvSpPr>
        <p:spPr>
          <a:xfrm>
            <a:off x="642910" y="1928802"/>
            <a:ext cx="1928826" cy="3477875"/>
          </a:xfrm>
          <a:prstGeom prst="rect">
            <a:avLst/>
          </a:prstGeom>
          <a:noFill/>
        </p:spPr>
        <p:txBody>
          <a:bodyPr wrap="square" rtlCol="0">
            <a:spAutoFit/>
          </a:bodyPr>
          <a:lstStyle/>
          <a:p>
            <a:r>
              <a:rPr lang="el-GR" sz="2000" dirty="0" smtClean="0"/>
              <a:t>Στην παλιά Αθηνά οι άνθρωποι διάβαζαν διάφορα περιοδικά. Μερικά από αυτά ήταν: </a:t>
            </a:r>
          </a:p>
          <a:p>
            <a:r>
              <a:rPr lang="el-GR" sz="2000" dirty="0" smtClean="0"/>
              <a:t>οι εικόνες</a:t>
            </a:r>
          </a:p>
          <a:p>
            <a:r>
              <a:rPr lang="el-GR" sz="2000" dirty="0" smtClean="0"/>
              <a:t>το ρομάντσο  τα επίκαιρα.</a:t>
            </a:r>
            <a:endParaRPr lang="el-GR"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53536"/>
            <a:ext cx="8143932" cy="1143000"/>
          </a:xfrm>
        </p:spPr>
        <p:style>
          <a:lnRef idx="0">
            <a:schemeClr val="accent1"/>
          </a:lnRef>
          <a:fillRef idx="3">
            <a:schemeClr val="accent1"/>
          </a:fillRef>
          <a:effectRef idx="3">
            <a:schemeClr val="accent1"/>
          </a:effectRef>
          <a:fontRef idx="minor">
            <a:schemeClr val="lt1"/>
          </a:fontRef>
        </p:style>
        <p:txBody>
          <a:bodyPr>
            <a:normAutofit/>
          </a:bodyPr>
          <a:lstStyle/>
          <a:p>
            <a:r>
              <a:rPr lang="el-GR" sz="4800" dirty="0" smtClean="0"/>
              <a:t>   Οι εφημερίδες</a:t>
            </a:r>
            <a:endParaRPr lang="el-GR" sz="4800" dirty="0"/>
          </a:p>
        </p:txBody>
      </p:sp>
      <p:sp>
        <p:nvSpPr>
          <p:cNvPr id="3" name="2 - Θέση περιεχομένου"/>
          <p:cNvSpPr>
            <a:spLocks noGrp="1"/>
          </p:cNvSpPr>
          <p:nvPr>
            <p:ph idx="1"/>
          </p:nvPr>
        </p:nvSpPr>
        <p:spPr>
          <a:xfrm>
            <a:off x="142844" y="1643050"/>
            <a:ext cx="2971792" cy="4526280"/>
          </a:xfrm>
        </p:spPr>
        <p:txBody>
          <a:bodyPr>
            <a:normAutofit lnSpcReduction="10000"/>
          </a:bodyPr>
          <a:lstStyle/>
          <a:p>
            <a:r>
              <a:rPr lang="el-GR" sz="2400" dirty="0" smtClean="0"/>
              <a:t>Εκτός από περιοδικά οι άνθρωποι στην καθημερινότητά τους διάβαζαν και εφημερίδες για την ενημέρωσή τους. Μερικές από αυτές είναι: </a:t>
            </a:r>
            <a:r>
              <a:rPr lang="el-GR" sz="2400" u="sng" dirty="0" smtClean="0"/>
              <a:t>η ακρόπολις</a:t>
            </a:r>
            <a:r>
              <a:rPr lang="el-GR" sz="2400" dirty="0" smtClean="0"/>
              <a:t>, </a:t>
            </a:r>
            <a:r>
              <a:rPr lang="el-GR" sz="2400" u="sng" dirty="0" smtClean="0"/>
              <a:t>η</a:t>
            </a:r>
            <a:r>
              <a:rPr lang="el-GR" sz="2400" dirty="0" smtClean="0"/>
              <a:t> </a:t>
            </a:r>
            <a:r>
              <a:rPr lang="el-GR" sz="2400" u="sng" dirty="0" smtClean="0"/>
              <a:t>ελευθέρα πόλις</a:t>
            </a:r>
            <a:r>
              <a:rPr lang="el-GR" sz="2400" dirty="0" smtClean="0"/>
              <a:t>, </a:t>
            </a:r>
            <a:r>
              <a:rPr lang="el-GR" sz="2400" u="sng" dirty="0" smtClean="0"/>
              <a:t>ο</a:t>
            </a:r>
            <a:r>
              <a:rPr lang="el-GR" sz="2400" dirty="0" smtClean="0"/>
              <a:t> </a:t>
            </a:r>
            <a:r>
              <a:rPr lang="el-GR" sz="2400" u="sng" dirty="0" smtClean="0"/>
              <a:t>ηνωμένος τύπος </a:t>
            </a:r>
            <a:r>
              <a:rPr lang="el-GR" sz="2400" dirty="0" smtClean="0"/>
              <a:t>και </a:t>
            </a:r>
            <a:r>
              <a:rPr lang="el-GR" sz="2400" u="sng" dirty="0" smtClean="0"/>
              <a:t>τα βραδινά νέα</a:t>
            </a:r>
            <a:endParaRPr lang="el-GR" sz="2400" u="sng" dirty="0"/>
          </a:p>
        </p:txBody>
      </p:sp>
      <p:pic>
        <p:nvPicPr>
          <p:cNvPr id="4" name="3 - Εικόνα" descr="ΕΛΕΥΘΕΡΙΑ 4 ΟΚΤΩΒΡΙΟΥ 1944.jpg"/>
          <p:cNvPicPr>
            <a:picLocks noChangeAspect="1"/>
          </p:cNvPicPr>
          <p:nvPr/>
        </p:nvPicPr>
        <p:blipFill>
          <a:blip r:embed="rId2" cstate="print"/>
          <a:stretch>
            <a:fillRect/>
          </a:stretch>
        </p:blipFill>
        <p:spPr>
          <a:xfrm>
            <a:off x="3143240" y="5000636"/>
            <a:ext cx="2699646" cy="1285884"/>
          </a:xfrm>
          <a:prstGeom prst="rect">
            <a:avLst/>
          </a:prstGeom>
        </p:spPr>
      </p:pic>
      <p:pic>
        <p:nvPicPr>
          <p:cNvPr id="5" name="4 - Εικόνα" descr="Ηνωμένος Τύπος 1944.jpg"/>
          <p:cNvPicPr>
            <a:picLocks noChangeAspect="1"/>
          </p:cNvPicPr>
          <p:nvPr/>
        </p:nvPicPr>
        <p:blipFill>
          <a:blip r:embed="rId3" cstate="print"/>
          <a:stretch>
            <a:fillRect/>
          </a:stretch>
        </p:blipFill>
        <p:spPr>
          <a:xfrm rot="20112491">
            <a:off x="1044371" y="260636"/>
            <a:ext cx="1512373" cy="1225022"/>
          </a:xfrm>
          <a:prstGeom prst="rect">
            <a:avLst/>
          </a:prstGeom>
        </p:spPr>
      </p:pic>
      <p:pic>
        <p:nvPicPr>
          <p:cNvPr id="6" name="5 - Εικόνα" descr="1940-ΜΕΤΑΧΑΣ-2.jpg"/>
          <p:cNvPicPr>
            <a:picLocks noChangeAspect="1"/>
          </p:cNvPicPr>
          <p:nvPr/>
        </p:nvPicPr>
        <p:blipFill>
          <a:blip r:embed="rId4" cstate="print"/>
          <a:stretch>
            <a:fillRect/>
          </a:stretch>
        </p:blipFill>
        <p:spPr>
          <a:xfrm>
            <a:off x="3286116" y="3143248"/>
            <a:ext cx="2499902" cy="1738597"/>
          </a:xfrm>
          <a:prstGeom prst="rect">
            <a:avLst/>
          </a:prstGeom>
        </p:spPr>
      </p:pic>
      <p:pic>
        <p:nvPicPr>
          <p:cNvPr id="7" name="6 - Εικόνα" descr="Link_78a.jpg"/>
          <p:cNvPicPr>
            <a:picLocks noChangeAspect="1"/>
          </p:cNvPicPr>
          <p:nvPr/>
        </p:nvPicPr>
        <p:blipFill>
          <a:blip r:embed="rId5" cstate="print"/>
          <a:stretch>
            <a:fillRect/>
          </a:stretch>
        </p:blipFill>
        <p:spPr>
          <a:xfrm>
            <a:off x="6143636" y="3143248"/>
            <a:ext cx="2471864" cy="1703380"/>
          </a:xfrm>
          <a:prstGeom prst="rect">
            <a:avLst/>
          </a:prstGeom>
        </p:spPr>
      </p:pic>
      <p:pic>
        <p:nvPicPr>
          <p:cNvPr id="8" name="7 - Εικόνα" descr="Βραδυνά Νέα 1944.jpg"/>
          <p:cNvPicPr>
            <a:picLocks noChangeAspect="1"/>
          </p:cNvPicPr>
          <p:nvPr/>
        </p:nvPicPr>
        <p:blipFill>
          <a:blip r:embed="rId6" cstate="print"/>
          <a:stretch>
            <a:fillRect/>
          </a:stretch>
        </p:blipFill>
        <p:spPr>
          <a:xfrm>
            <a:off x="3428992" y="1500174"/>
            <a:ext cx="2193167" cy="1593701"/>
          </a:xfrm>
          <a:prstGeom prst="rect">
            <a:avLst/>
          </a:prstGeom>
        </p:spPr>
      </p:pic>
      <p:pic>
        <p:nvPicPr>
          <p:cNvPr id="9" name="8 - Εικόνα" descr="Ελεύθερα Πόλις 1 Δεκεμβρίου 1944 small.jpg"/>
          <p:cNvPicPr>
            <a:picLocks noChangeAspect="1"/>
          </p:cNvPicPr>
          <p:nvPr/>
        </p:nvPicPr>
        <p:blipFill>
          <a:blip r:embed="rId7" cstate="print"/>
          <a:stretch>
            <a:fillRect/>
          </a:stretch>
        </p:blipFill>
        <p:spPr>
          <a:xfrm>
            <a:off x="6072198" y="5000636"/>
            <a:ext cx="2777630" cy="1257290"/>
          </a:xfrm>
          <a:prstGeom prst="rect">
            <a:avLst/>
          </a:prstGeom>
        </p:spPr>
      </p:pic>
      <p:pic>
        <p:nvPicPr>
          <p:cNvPr id="11" name="10 - Εικόνα" descr="Ελεύθερα Πόλις 30 Νοεμβρίου 1944 small (1).jpg"/>
          <p:cNvPicPr>
            <a:picLocks noChangeAspect="1"/>
          </p:cNvPicPr>
          <p:nvPr/>
        </p:nvPicPr>
        <p:blipFill>
          <a:blip r:embed="rId8" cstate="print"/>
          <a:stretch>
            <a:fillRect/>
          </a:stretch>
        </p:blipFill>
        <p:spPr>
          <a:xfrm>
            <a:off x="6215074" y="1500174"/>
            <a:ext cx="2316946" cy="148918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71670" y="357166"/>
            <a:ext cx="5072098" cy="896494"/>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el-GR" dirty="0" smtClean="0"/>
              <a:t>Διαφημίσεις</a:t>
            </a:r>
            <a:endParaRPr lang="el-GR" dirty="0"/>
          </a:p>
        </p:txBody>
      </p:sp>
      <p:sp>
        <p:nvSpPr>
          <p:cNvPr id="3" name="2 - Θέση περιεχομένου"/>
          <p:cNvSpPr>
            <a:spLocks noGrp="1"/>
          </p:cNvSpPr>
          <p:nvPr>
            <p:ph idx="1"/>
          </p:nvPr>
        </p:nvSpPr>
        <p:spPr>
          <a:xfrm>
            <a:off x="142844" y="1643050"/>
            <a:ext cx="2786082" cy="4526280"/>
          </a:xfrm>
        </p:spPr>
        <p:txBody>
          <a:bodyPr>
            <a:normAutofit/>
          </a:bodyPr>
          <a:lstStyle/>
          <a:p>
            <a:r>
              <a:rPr lang="el-GR" sz="2400" dirty="0" smtClean="0"/>
              <a:t>Όπως και στη σημερινή έτσι και στην παλιά Αθήνα η διαφήμιση έπαιζε το ρόλο της...</a:t>
            </a:r>
            <a:endParaRPr lang="el-GR" sz="2400" dirty="0"/>
          </a:p>
        </p:txBody>
      </p:sp>
      <p:pic>
        <p:nvPicPr>
          <p:cNvPr id="4" name="3 - Εικόνα" descr="253-009.jpg"/>
          <p:cNvPicPr>
            <a:picLocks noChangeAspect="1"/>
          </p:cNvPicPr>
          <p:nvPr/>
        </p:nvPicPr>
        <p:blipFill>
          <a:blip r:embed="rId2" cstate="print"/>
          <a:stretch>
            <a:fillRect/>
          </a:stretch>
        </p:blipFill>
        <p:spPr>
          <a:xfrm>
            <a:off x="7072330" y="1571612"/>
            <a:ext cx="1326771" cy="2081210"/>
          </a:xfrm>
          <a:prstGeom prst="rect">
            <a:avLst/>
          </a:prstGeom>
        </p:spPr>
      </p:pic>
      <p:pic>
        <p:nvPicPr>
          <p:cNvPr id="6" name="5 - Εικόνα" descr="293691_156584807753928_100002072280512_315570_1567045_n.jpg"/>
          <p:cNvPicPr>
            <a:picLocks noChangeAspect="1"/>
          </p:cNvPicPr>
          <p:nvPr/>
        </p:nvPicPr>
        <p:blipFill>
          <a:blip r:embed="rId3" cstate="print"/>
          <a:stretch>
            <a:fillRect/>
          </a:stretch>
        </p:blipFill>
        <p:spPr>
          <a:xfrm>
            <a:off x="6000760" y="3714752"/>
            <a:ext cx="2500768" cy="2778014"/>
          </a:xfrm>
          <a:prstGeom prst="rect">
            <a:avLst/>
          </a:prstGeom>
        </p:spPr>
      </p:pic>
      <p:pic>
        <p:nvPicPr>
          <p:cNvPr id="7" name="6 - Εικόνα" descr="fix-62.jpg"/>
          <p:cNvPicPr>
            <a:picLocks noChangeAspect="1"/>
          </p:cNvPicPr>
          <p:nvPr/>
        </p:nvPicPr>
        <p:blipFill>
          <a:blip r:embed="rId4" cstate="print"/>
          <a:stretch>
            <a:fillRect/>
          </a:stretch>
        </p:blipFill>
        <p:spPr>
          <a:xfrm>
            <a:off x="3786182" y="3714752"/>
            <a:ext cx="2064471" cy="2811194"/>
          </a:xfrm>
          <a:prstGeom prst="rect">
            <a:avLst/>
          </a:prstGeom>
        </p:spPr>
      </p:pic>
      <p:pic>
        <p:nvPicPr>
          <p:cNvPr id="8" name="7 - Εικόνα" descr="palies_diafimiseis_07.jpg"/>
          <p:cNvPicPr>
            <a:picLocks noChangeAspect="1"/>
          </p:cNvPicPr>
          <p:nvPr/>
        </p:nvPicPr>
        <p:blipFill>
          <a:blip r:embed="rId5" cstate="print"/>
          <a:stretch>
            <a:fillRect/>
          </a:stretch>
        </p:blipFill>
        <p:spPr>
          <a:xfrm>
            <a:off x="3786182" y="1571612"/>
            <a:ext cx="3058454" cy="19593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43408"/>
            <a:ext cx="8229600" cy="1143000"/>
          </a:xfrm>
        </p:spPr>
        <p:txBody>
          <a:bodyPr>
            <a:normAutofit/>
          </a:bodyPr>
          <a:lstStyle/>
          <a:p>
            <a:pPr eaLnBrk="1" fontAlgn="auto" hangingPunct="1">
              <a:spcAft>
                <a:spcPts val="0"/>
              </a:spcAft>
              <a:defRPr/>
            </a:pPr>
            <a:r>
              <a:rPr lang="el-GR" sz="3200" dirty="0" smtClean="0"/>
              <a:t>Επαγγέλματα που δεν υπάρχουν πια…</a:t>
            </a:r>
            <a:endParaRPr lang="el-GR" sz="3200" dirty="0"/>
          </a:p>
        </p:txBody>
      </p:sp>
      <p:sp>
        <p:nvSpPr>
          <p:cNvPr id="7171" name="TextBox 3"/>
          <p:cNvSpPr txBox="1">
            <a:spLocks noChangeArrowheads="1"/>
          </p:cNvSpPr>
          <p:nvPr/>
        </p:nvSpPr>
        <p:spPr bwMode="auto">
          <a:xfrm>
            <a:off x="323850" y="1412875"/>
            <a:ext cx="4392613" cy="2831544"/>
          </a:xfrm>
          <a:prstGeom prst="rect">
            <a:avLst/>
          </a:prstGeom>
          <a:noFill/>
          <a:ln w="9525">
            <a:noFill/>
            <a:miter lim="800000"/>
            <a:headEnd/>
            <a:tailEnd/>
          </a:ln>
        </p:spPr>
        <p:txBody>
          <a:bodyPr>
            <a:spAutoFit/>
          </a:bodyPr>
          <a:lstStyle/>
          <a:p>
            <a:pPr>
              <a:buFont typeface="Wingdings" pitchFamily="2" charset="2"/>
              <a:buChar char="ü"/>
            </a:pPr>
            <a:r>
              <a:rPr lang="el-GR" sz="2000" dirty="0" smtClean="0"/>
              <a:t>Εφημεριδοπώλης</a:t>
            </a:r>
          </a:p>
          <a:p>
            <a:pPr>
              <a:buFont typeface="Wingdings" pitchFamily="2" charset="2"/>
              <a:buChar char="ü"/>
            </a:pPr>
            <a:r>
              <a:rPr lang="el-GR" sz="2000" dirty="0" smtClean="0"/>
              <a:t>Γαλατάς</a:t>
            </a:r>
            <a:endParaRPr lang="el-GR" sz="2000" dirty="0"/>
          </a:p>
          <a:p>
            <a:pPr>
              <a:buFont typeface="Wingdings" pitchFamily="2" charset="2"/>
              <a:buChar char="ü"/>
            </a:pPr>
            <a:r>
              <a:rPr lang="el-GR" sz="2000" dirty="0" smtClean="0"/>
              <a:t>Πλανώδιος μανάβης</a:t>
            </a:r>
          </a:p>
          <a:p>
            <a:pPr>
              <a:buFont typeface="Wingdings" pitchFamily="2" charset="2"/>
              <a:buChar char="ü"/>
            </a:pPr>
            <a:r>
              <a:rPr lang="el-GR" sz="2000" dirty="0" smtClean="0"/>
              <a:t>Νερουλάς</a:t>
            </a:r>
            <a:endParaRPr lang="el-GR" sz="2000" dirty="0"/>
          </a:p>
          <a:p>
            <a:pPr>
              <a:buFont typeface="Wingdings" pitchFamily="2" charset="2"/>
              <a:buChar char="ü"/>
            </a:pPr>
            <a:r>
              <a:rPr lang="el-GR" sz="2000" dirty="0"/>
              <a:t>Παγωτατζής</a:t>
            </a:r>
          </a:p>
          <a:p>
            <a:pPr>
              <a:buFont typeface="Wingdings" pitchFamily="2" charset="2"/>
              <a:buChar char="ü"/>
            </a:pPr>
            <a:r>
              <a:rPr lang="el-GR" sz="2000" dirty="0" smtClean="0"/>
              <a:t>Λατερνατζής</a:t>
            </a:r>
          </a:p>
          <a:p>
            <a:pPr>
              <a:buFont typeface="Wingdings" pitchFamily="2" charset="2"/>
              <a:buChar char="ü"/>
            </a:pPr>
            <a:r>
              <a:rPr lang="el-GR" sz="2000" dirty="0" smtClean="0"/>
              <a:t>Κουλουράς</a:t>
            </a:r>
          </a:p>
          <a:p>
            <a:pPr>
              <a:buFont typeface="Wingdings" pitchFamily="2" charset="2"/>
              <a:buChar char="ü"/>
            </a:pPr>
            <a:r>
              <a:rPr lang="el-GR" sz="2000" dirty="0" smtClean="0"/>
              <a:t>Λούστρος</a:t>
            </a:r>
            <a:endParaRPr lang="el-GR" sz="2000" dirty="0"/>
          </a:p>
          <a:p>
            <a:pPr>
              <a:buFont typeface="Wingdings" pitchFamily="2" charset="2"/>
              <a:buChar char="ü"/>
            </a:pPr>
            <a:endParaRPr lang="el-GR" dirty="0"/>
          </a:p>
        </p:txBody>
      </p:sp>
      <p:pic>
        <p:nvPicPr>
          <p:cNvPr id="7173" name="Picture 8" descr="http://3.bp.blogspot.com/-S9ffcfrjibU/T5WWpFcTY1I/AAAAAAAAAMY/QpvzbwGXdns/s1600/1-09-11_454534_1.gif"/>
          <p:cNvPicPr>
            <a:picLocks noChangeAspect="1" noChangeArrowheads="1"/>
          </p:cNvPicPr>
          <p:nvPr/>
        </p:nvPicPr>
        <p:blipFill>
          <a:blip r:embed="rId3" cstate="print"/>
          <a:srcRect/>
          <a:stretch>
            <a:fillRect/>
          </a:stretch>
        </p:blipFill>
        <p:spPr bwMode="auto">
          <a:xfrm rot="302667">
            <a:off x="7259328" y="1819398"/>
            <a:ext cx="1619250" cy="2266950"/>
          </a:xfrm>
          <a:prstGeom prst="rect">
            <a:avLst/>
          </a:prstGeom>
          <a:noFill/>
          <a:ln w="9525">
            <a:noFill/>
            <a:miter lim="800000"/>
            <a:headEnd/>
            <a:tailEnd/>
          </a:ln>
        </p:spPr>
      </p:pic>
      <p:pic>
        <p:nvPicPr>
          <p:cNvPr id="7174" name="Picture 10" descr="http://lyk-esp-kastor.kas.sch.gr/WEB_Program_GYM/KASTORIANA_EPAGELMATA/images/Paradosiaka%20epaggelmata%20(Arkoydiarhs).jpg"/>
          <p:cNvPicPr>
            <a:picLocks noChangeAspect="1" noChangeArrowheads="1"/>
          </p:cNvPicPr>
          <p:nvPr/>
        </p:nvPicPr>
        <p:blipFill>
          <a:blip r:embed="rId4" cstate="print"/>
          <a:srcRect/>
          <a:stretch>
            <a:fillRect/>
          </a:stretch>
        </p:blipFill>
        <p:spPr bwMode="auto">
          <a:xfrm rot="21213144">
            <a:off x="5851074" y="4738487"/>
            <a:ext cx="2475890" cy="1692627"/>
          </a:xfrm>
          <a:prstGeom prst="rect">
            <a:avLst/>
          </a:prstGeom>
          <a:noFill/>
          <a:ln w="9525">
            <a:noFill/>
            <a:miter lim="800000"/>
            <a:headEnd/>
            <a:tailEnd/>
          </a:ln>
        </p:spPr>
      </p:pic>
      <p:pic>
        <p:nvPicPr>
          <p:cNvPr id="7175" name="Picture 14" descr="http://agonigrammi.files.wordpress.com/2009/06/ganotsis-3.jpg"/>
          <p:cNvPicPr>
            <a:picLocks noChangeAspect="1" noChangeArrowheads="1"/>
          </p:cNvPicPr>
          <p:nvPr/>
        </p:nvPicPr>
        <p:blipFill>
          <a:blip r:embed="rId5" cstate="print"/>
          <a:srcRect/>
          <a:stretch>
            <a:fillRect/>
          </a:stretch>
        </p:blipFill>
        <p:spPr bwMode="auto">
          <a:xfrm rot="-155034">
            <a:off x="4984311" y="3086958"/>
            <a:ext cx="1760538" cy="1428750"/>
          </a:xfrm>
          <a:prstGeom prst="rect">
            <a:avLst/>
          </a:prstGeom>
          <a:noFill/>
          <a:ln w="9525">
            <a:noFill/>
            <a:miter lim="800000"/>
            <a:headEnd/>
            <a:tailEnd/>
          </a:ln>
        </p:spPr>
      </p:pic>
      <p:pic>
        <p:nvPicPr>
          <p:cNvPr id="7176" name="Picture 16" descr="http://www.meganisitimes.gr/wp-content/gallery/fai_1/galatas.jpg"/>
          <p:cNvPicPr>
            <a:picLocks noChangeAspect="1" noChangeArrowheads="1"/>
          </p:cNvPicPr>
          <p:nvPr/>
        </p:nvPicPr>
        <p:blipFill>
          <a:blip r:embed="rId6" cstate="print"/>
          <a:srcRect/>
          <a:stretch>
            <a:fillRect/>
          </a:stretch>
        </p:blipFill>
        <p:spPr bwMode="auto">
          <a:xfrm rot="-152568">
            <a:off x="4821238" y="1169988"/>
            <a:ext cx="2106612" cy="1539875"/>
          </a:xfrm>
          <a:prstGeom prst="rect">
            <a:avLst/>
          </a:prstGeom>
          <a:noFill/>
          <a:ln w="9525">
            <a:noFill/>
            <a:miter lim="800000"/>
            <a:headEnd/>
            <a:tailEnd/>
          </a:ln>
        </p:spPr>
      </p:pic>
      <p:pic>
        <p:nvPicPr>
          <p:cNvPr id="7177" name="Picture 18" descr="http://lyk-esp-kastor.kas.sch.gr/WEB_Program_GYM/KASTORIANA_EPAGELMATA/images/Paradosiaka%20epaggelmata%20(Planodios_Manabhs).jpg"/>
          <p:cNvPicPr>
            <a:picLocks noChangeAspect="1" noChangeArrowheads="1"/>
          </p:cNvPicPr>
          <p:nvPr/>
        </p:nvPicPr>
        <p:blipFill>
          <a:blip r:embed="rId7" cstate="print"/>
          <a:srcRect/>
          <a:stretch>
            <a:fillRect/>
          </a:stretch>
        </p:blipFill>
        <p:spPr bwMode="auto">
          <a:xfrm rot="-359408">
            <a:off x="261938" y="4267200"/>
            <a:ext cx="2344737" cy="1692275"/>
          </a:xfrm>
          <a:prstGeom prst="rect">
            <a:avLst/>
          </a:prstGeom>
          <a:noFill/>
          <a:ln w="9525">
            <a:noFill/>
            <a:miter lim="800000"/>
            <a:headEnd/>
            <a:tailEnd/>
          </a:ln>
        </p:spPr>
      </p:pic>
      <p:pic>
        <p:nvPicPr>
          <p:cNvPr id="7178" name="Picture 20" descr="http://2.bp.blogspot.com/-nC1fv3JlBjc/TiksIvVB-_I/AAAAAAAAJ6Y/vh7kRTLgMvQ/s1600/%25CE%25A0%25CE%25B1%25CE%25B3%25CF%2589%25CF%2584%25CE%25B1%25CF%25822.jpg"/>
          <p:cNvPicPr>
            <a:picLocks noChangeAspect="1" noChangeArrowheads="1"/>
          </p:cNvPicPr>
          <p:nvPr/>
        </p:nvPicPr>
        <p:blipFill>
          <a:blip r:embed="rId8" cstate="print"/>
          <a:srcRect/>
          <a:stretch>
            <a:fillRect/>
          </a:stretch>
        </p:blipFill>
        <p:spPr bwMode="auto">
          <a:xfrm>
            <a:off x="3059113" y="1268413"/>
            <a:ext cx="1566862" cy="2305050"/>
          </a:xfrm>
          <a:prstGeom prst="rect">
            <a:avLst/>
          </a:prstGeom>
          <a:noFill/>
          <a:ln w="9525">
            <a:noFill/>
            <a:miter lim="800000"/>
            <a:headEnd/>
            <a:tailEnd/>
          </a:ln>
        </p:spPr>
      </p:pic>
      <p:pic>
        <p:nvPicPr>
          <p:cNvPr id="7179" name="Picture 22" descr="http://11dim-evosm.thess.sch.gr/synergasies/j4_1.jpg"/>
          <p:cNvPicPr>
            <a:picLocks noChangeAspect="1" noChangeArrowheads="1"/>
          </p:cNvPicPr>
          <p:nvPr/>
        </p:nvPicPr>
        <p:blipFill>
          <a:blip r:embed="rId9" cstate="print"/>
          <a:srcRect/>
          <a:stretch>
            <a:fillRect/>
          </a:stretch>
        </p:blipFill>
        <p:spPr bwMode="auto">
          <a:xfrm rot="375755">
            <a:off x="3025775" y="4079875"/>
            <a:ext cx="1497013" cy="21082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43042" y="428604"/>
            <a:ext cx="5715040" cy="825056"/>
          </a:xfrm>
        </p:spPr>
        <p:style>
          <a:lnRef idx="0">
            <a:schemeClr val="accent1"/>
          </a:lnRef>
          <a:fillRef idx="3">
            <a:schemeClr val="accent1"/>
          </a:fillRef>
          <a:effectRef idx="3">
            <a:schemeClr val="accent1"/>
          </a:effectRef>
          <a:fontRef idx="minor">
            <a:schemeClr val="lt1"/>
          </a:fontRef>
        </p:style>
        <p:txBody>
          <a:bodyPr/>
          <a:lstStyle/>
          <a:p>
            <a:pPr algn="ctr"/>
            <a:r>
              <a:rPr lang="el-GR" dirty="0" smtClean="0"/>
              <a:t>Παιδικά περιοδικά</a:t>
            </a:r>
            <a:endParaRPr lang="el-GR" dirty="0"/>
          </a:p>
        </p:txBody>
      </p:sp>
      <p:sp>
        <p:nvSpPr>
          <p:cNvPr id="3" name="2 - Θέση περιεχομένου"/>
          <p:cNvSpPr>
            <a:spLocks noGrp="1"/>
          </p:cNvSpPr>
          <p:nvPr>
            <p:ph idx="1"/>
          </p:nvPr>
        </p:nvSpPr>
        <p:spPr>
          <a:xfrm>
            <a:off x="190488" y="1571612"/>
            <a:ext cx="2667000" cy="4526280"/>
          </a:xfrm>
        </p:spPr>
        <p:txBody>
          <a:bodyPr>
            <a:normAutofit/>
          </a:bodyPr>
          <a:lstStyle/>
          <a:p>
            <a:r>
              <a:rPr lang="el-GR" sz="2400" dirty="0" smtClean="0"/>
              <a:t>Όπως οι μεγάλοι διάβαζαν εφημερίδες και περιοδικά, τα παιδιά διάβαζαν κόμιξ.</a:t>
            </a:r>
            <a:endParaRPr lang="el-GR" sz="2400" dirty="0"/>
          </a:p>
        </p:txBody>
      </p:sp>
      <p:pic>
        <p:nvPicPr>
          <p:cNvPr id="4" name="3 - Εικόνα" descr="001.JPG"/>
          <p:cNvPicPr>
            <a:picLocks noChangeAspect="1"/>
          </p:cNvPicPr>
          <p:nvPr/>
        </p:nvPicPr>
        <p:blipFill>
          <a:blip r:embed="rId2" cstate="print"/>
          <a:stretch>
            <a:fillRect/>
          </a:stretch>
        </p:blipFill>
        <p:spPr>
          <a:xfrm>
            <a:off x="5072066" y="1545541"/>
            <a:ext cx="1534275" cy="2094205"/>
          </a:xfrm>
          <a:prstGeom prst="rect">
            <a:avLst/>
          </a:prstGeom>
        </p:spPr>
      </p:pic>
      <p:pic>
        <p:nvPicPr>
          <p:cNvPr id="5" name="4 - Εικόνα" descr="Blek 001.jpg"/>
          <p:cNvPicPr>
            <a:picLocks noChangeAspect="1"/>
          </p:cNvPicPr>
          <p:nvPr/>
        </p:nvPicPr>
        <p:blipFill>
          <a:blip r:embed="rId3" cstate="print"/>
          <a:stretch>
            <a:fillRect/>
          </a:stretch>
        </p:blipFill>
        <p:spPr>
          <a:xfrm>
            <a:off x="2857488" y="3786190"/>
            <a:ext cx="1885858" cy="2661493"/>
          </a:xfrm>
          <a:prstGeom prst="rect">
            <a:avLst/>
          </a:prstGeom>
        </p:spPr>
      </p:pic>
      <p:pic>
        <p:nvPicPr>
          <p:cNvPr id="6" name="5 - Εικόνα" descr="Dikaios 02.jpg"/>
          <p:cNvPicPr>
            <a:picLocks noChangeAspect="1"/>
          </p:cNvPicPr>
          <p:nvPr/>
        </p:nvPicPr>
        <p:blipFill>
          <a:blip r:embed="rId4" cstate="print"/>
          <a:stretch>
            <a:fillRect/>
          </a:stretch>
        </p:blipFill>
        <p:spPr>
          <a:xfrm>
            <a:off x="4929190" y="3786190"/>
            <a:ext cx="1780786" cy="2722914"/>
          </a:xfrm>
          <a:prstGeom prst="rect">
            <a:avLst/>
          </a:prstGeom>
        </p:spPr>
      </p:pic>
      <p:pic>
        <p:nvPicPr>
          <p:cNvPr id="7" name="6 - Εικόνα" descr="Mister No a 10.jpg"/>
          <p:cNvPicPr>
            <a:picLocks noChangeAspect="1"/>
          </p:cNvPicPr>
          <p:nvPr/>
        </p:nvPicPr>
        <p:blipFill>
          <a:blip r:embed="rId5" cstate="print"/>
          <a:stretch>
            <a:fillRect/>
          </a:stretch>
        </p:blipFill>
        <p:spPr>
          <a:xfrm>
            <a:off x="6858016" y="3786190"/>
            <a:ext cx="1772321" cy="2679750"/>
          </a:xfrm>
          <a:prstGeom prst="rect">
            <a:avLst/>
          </a:prstGeom>
        </p:spPr>
      </p:pic>
      <p:pic>
        <p:nvPicPr>
          <p:cNvPr id="8" name="7 - Εικόνα" descr="Tanks 176.jpg"/>
          <p:cNvPicPr>
            <a:picLocks noChangeAspect="1"/>
          </p:cNvPicPr>
          <p:nvPr/>
        </p:nvPicPr>
        <p:blipFill>
          <a:blip r:embed="rId6" cstate="print"/>
          <a:stretch>
            <a:fillRect/>
          </a:stretch>
        </p:blipFill>
        <p:spPr>
          <a:xfrm>
            <a:off x="7072330" y="1571612"/>
            <a:ext cx="1479363" cy="2057392"/>
          </a:xfrm>
          <a:prstGeom prst="rect">
            <a:avLst/>
          </a:prstGeom>
        </p:spPr>
      </p:pic>
      <p:pic>
        <p:nvPicPr>
          <p:cNvPr id="9" name="8 - Εικόνα" descr="Tarzan pidalio 021.jpg"/>
          <p:cNvPicPr>
            <a:picLocks noChangeAspect="1"/>
          </p:cNvPicPr>
          <p:nvPr/>
        </p:nvPicPr>
        <p:blipFill>
          <a:blip r:embed="rId7" cstate="print"/>
          <a:stretch>
            <a:fillRect/>
          </a:stretch>
        </p:blipFill>
        <p:spPr>
          <a:xfrm>
            <a:off x="3143240" y="1571612"/>
            <a:ext cx="1463116" cy="202407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ctrTitle"/>
          </p:nvPr>
        </p:nvSpPr>
        <p:spPr>
          <a:xfrm>
            <a:off x="-609600" y="381000"/>
            <a:ext cx="8229600" cy="1371600"/>
          </a:xfrm>
        </p:spPr>
        <p:txBody>
          <a:bodyPr/>
          <a:lstStyle/>
          <a:p>
            <a:r>
              <a:rPr lang="el-GR" sz="3600" dirty="0" smtClean="0"/>
              <a:t>Ο Ελεύθερος Χρόνος των Αθηναίων</a:t>
            </a:r>
            <a:endParaRPr lang="el-GR" sz="3600" dirty="0"/>
          </a:p>
        </p:txBody>
      </p:sp>
      <p:sp>
        <p:nvSpPr>
          <p:cNvPr id="2" name="Υπότιτλος 1"/>
          <p:cNvSpPr>
            <a:spLocks noGrp="1"/>
          </p:cNvSpPr>
          <p:nvPr>
            <p:ph type="subTitle" idx="1"/>
          </p:nvPr>
        </p:nvSpPr>
        <p:spPr>
          <a:xfrm>
            <a:off x="1066800" y="2667000"/>
            <a:ext cx="6560234" cy="1752600"/>
          </a:xfrm>
        </p:spPr>
        <p:txBody>
          <a:bodyPr>
            <a:normAutofit/>
          </a:bodyPr>
          <a:lstStyle/>
          <a:p>
            <a:pPr algn="l"/>
            <a:r>
              <a:rPr lang="el-GR" sz="2400" dirty="0" smtClean="0"/>
              <a:t>Η ΖΩΗ ΣΤΗΝ ΠΑΛΙΑ ΑΘΗΝΑ</a:t>
            </a:r>
            <a:endParaRPr lang="el-GR" sz="2400" dirty="0"/>
          </a:p>
        </p:txBody>
      </p:sp>
      <p:sp>
        <p:nvSpPr>
          <p:cNvPr id="4" name="TextBox 3"/>
          <p:cNvSpPr txBox="1"/>
          <p:nvPr/>
        </p:nvSpPr>
        <p:spPr>
          <a:xfrm>
            <a:off x="323528" y="4293096"/>
            <a:ext cx="3672408" cy="1446550"/>
          </a:xfrm>
          <a:prstGeom prst="rect">
            <a:avLst/>
          </a:prstGeom>
          <a:noFill/>
        </p:spPr>
        <p:txBody>
          <a:bodyPr wrap="square" rtlCol="0">
            <a:spAutoFit/>
          </a:bodyPr>
          <a:lstStyle/>
          <a:p>
            <a:endParaRPr lang="en-US" sz="1600" i="1" dirty="0" smtClean="0"/>
          </a:p>
          <a:p>
            <a:r>
              <a:rPr lang="el-GR" dirty="0" smtClean="0"/>
              <a:t>Μέλη: Μακρή Κατερίνα </a:t>
            </a:r>
          </a:p>
          <a:p>
            <a:r>
              <a:rPr lang="el-GR" dirty="0" smtClean="0"/>
              <a:t>            Μποσιώλη Ηρώ </a:t>
            </a:r>
          </a:p>
          <a:p>
            <a:r>
              <a:rPr lang="el-GR" dirty="0" smtClean="0"/>
              <a:t>            Νικολαιδης Γιώργος</a:t>
            </a:r>
          </a:p>
          <a:p>
            <a:r>
              <a:rPr lang="el-GR" dirty="0" smtClean="0"/>
              <a:t>            Νικολούζου Παναγιώτα</a:t>
            </a:r>
            <a:endParaRPr lang="el-GR" dirty="0"/>
          </a:p>
        </p:txBody>
      </p:sp>
      <p:pic>
        <p:nvPicPr>
          <p:cNvPr id="5" name="Εικόνα 4"/>
          <p:cNvPicPr>
            <a:picLocks noChangeAspect="1"/>
          </p:cNvPicPr>
          <p:nvPr/>
        </p:nvPicPr>
        <p:blipFill rotWithShape="1">
          <a:blip r:embed="rId2" cstate="print">
            <a:extLst>
              <a:ext uri="{28A0092B-C50C-407E-A947-70E740481C1C}">
                <a14:useLocalDpi xmlns="" xmlns:a14="http://schemas.microsoft.com/office/drawing/2010/main" val="0"/>
              </a:ext>
            </a:extLst>
          </a:blip>
          <a:srcRect l="2163" t="3267" r="84539" b="2922"/>
          <a:stretch/>
        </p:blipFill>
        <p:spPr>
          <a:xfrm>
            <a:off x="7812360" y="-10876"/>
            <a:ext cx="1331640" cy="6868876"/>
          </a:xfrm>
          <a:prstGeom prst="rect">
            <a:avLst/>
          </a:prstGeom>
        </p:spPr>
      </p:pic>
      <p:sp>
        <p:nvSpPr>
          <p:cNvPr id="6" name="TextBox 5"/>
          <p:cNvSpPr txBox="1"/>
          <p:nvPr/>
        </p:nvSpPr>
        <p:spPr>
          <a:xfrm>
            <a:off x="251520" y="3356992"/>
            <a:ext cx="1656184" cy="523220"/>
          </a:xfrm>
          <a:prstGeom prst="rect">
            <a:avLst/>
          </a:prstGeom>
          <a:noFill/>
        </p:spPr>
        <p:txBody>
          <a:bodyPr wrap="square" rtlCol="0">
            <a:spAutoFit/>
          </a:bodyPr>
          <a:lstStyle/>
          <a:p>
            <a:r>
              <a:rPr lang="el-GR" sz="2800" dirty="0" smtClean="0"/>
              <a:t>Ομάδα 7</a:t>
            </a:r>
            <a:endParaRPr lang="el-GR" sz="2800" dirty="0"/>
          </a:p>
        </p:txBody>
      </p:sp>
    </p:spTree>
    <p:extLst>
      <p:ext uri="{BB962C8B-B14F-4D97-AF65-F5344CB8AC3E}">
        <p14:creationId xmlns="" xmlns:p14="http://schemas.microsoft.com/office/powerpoint/2010/main" val="42344998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Χορός και Τραγούδι</a:t>
            </a:r>
            <a:endParaRPr lang="el-GR" dirty="0"/>
          </a:p>
        </p:txBody>
      </p:sp>
      <p:sp>
        <p:nvSpPr>
          <p:cNvPr id="3" name="Θέση περιεχομένου 2"/>
          <p:cNvSpPr>
            <a:spLocks noGrp="1"/>
          </p:cNvSpPr>
          <p:nvPr>
            <p:ph idx="1"/>
          </p:nvPr>
        </p:nvSpPr>
        <p:spPr/>
        <p:txBody>
          <a:bodyPr>
            <a:normAutofit/>
          </a:bodyPr>
          <a:lstStyle/>
          <a:p>
            <a:pPr algn="ctr">
              <a:buFont typeface="Wingdings" pitchFamily="2" charset="2"/>
              <a:buChar char="§"/>
            </a:pPr>
            <a:r>
              <a:rPr lang="el-GR" sz="2800" dirty="0" smtClean="0"/>
              <a:t>Βιολί, κιθάρα, κοντραμπάσο και σαντούρι</a:t>
            </a:r>
          </a:p>
          <a:p>
            <a:pPr algn="ctr">
              <a:buFont typeface="Wingdings" pitchFamily="2" charset="2"/>
              <a:buChar char="§"/>
            </a:pPr>
            <a:r>
              <a:rPr lang="el-GR" sz="2800" dirty="0" smtClean="0"/>
              <a:t>Ορχήστρα των </a:t>
            </a:r>
            <a:r>
              <a:rPr lang="el-GR" sz="2800" dirty="0" err="1" smtClean="0"/>
              <a:t>Φεσοφόρων</a:t>
            </a:r>
            <a:r>
              <a:rPr lang="el-GR" sz="2800" dirty="0" smtClean="0"/>
              <a:t> </a:t>
            </a:r>
          </a:p>
          <a:p>
            <a:pPr algn="ctr">
              <a:buFont typeface="Wingdings" pitchFamily="2" charset="2"/>
              <a:buChar char="§"/>
            </a:pPr>
            <a:r>
              <a:rPr lang="el-GR" sz="2800" dirty="0" smtClean="0"/>
              <a:t>Μέλπω</a:t>
            </a:r>
          </a:p>
          <a:p>
            <a:pPr algn="ctr">
              <a:buFont typeface="Wingdings" pitchFamily="2" charset="2"/>
              <a:buChar char="§"/>
            </a:pPr>
            <a:r>
              <a:rPr lang="el-GR" sz="2800" dirty="0" smtClean="0"/>
              <a:t>Θεοδώρα</a:t>
            </a:r>
          </a:p>
          <a:p>
            <a:pPr algn="ctr">
              <a:buFont typeface="Wingdings" pitchFamily="2" charset="2"/>
              <a:buChar char="§"/>
            </a:pPr>
            <a:r>
              <a:rPr lang="el-GR" sz="2800" dirty="0" smtClean="0"/>
              <a:t>Θίασοι Γερμανών στο «</a:t>
            </a:r>
            <a:r>
              <a:rPr lang="el-GR" sz="2800" dirty="0" err="1" smtClean="0"/>
              <a:t>Άντρον</a:t>
            </a:r>
            <a:r>
              <a:rPr lang="el-GR" sz="2800" dirty="0" smtClean="0"/>
              <a:t> των Νυμφών»</a:t>
            </a:r>
            <a:endParaRPr lang="el-GR" sz="2800"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721" y="4862167"/>
            <a:ext cx="2173241" cy="1695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11759" y="4862168"/>
            <a:ext cx="1326627" cy="1682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38589" y="4876131"/>
            <a:ext cx="2348007" cy="166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44207" y="4876131"/>
            <a:ext cx="2440761" cy="1669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Εικόνα 3"/>
          <p:cNvPicPr>
            <a:picLocks noChangeAspect="1"/>
          </p:cNvPicPr>
          <p:nvPr/>
        </p:nvPicPr>
        <p:blipFill rotWithShape="1">
          <a:blip r:embed="rId6" cstate="print">
            <a:extLst>
              <a:ext uri="{28A0092B-C50C-407E-A947-70E740481C1C}">
                <a14:useLocalDpi xmlns="" xmlns:a14="http://schemas.microsoft.com/office/drawing/2010/main" val="0"/>
              </a:ext>
            </a:extLst>
          </a:blip>
          <a:srcRect l="2430" t="1353" r="3738" b="90380"/>
          <a:stretch/>
        </p:blipFill>
        <p:spPr>
          <a:xfrm>
            <a:off x="0" y="-8059"/>
            <a:ext cx="9144000" cy="412723"/>
          </a:xfrm>
          <a:prstGeom prst="rect">
            <a:avLst/>
          </a:prstGeom>
        </p:spPr>
      </p:pic>
    </p:spTree>
    <p:extLst>
      <p:ext uri="{BB962C8B-B14F-4D97-AF65-F5344CB8AC3E}">
        <p14:creationId xmlns="" xmlns:p14="http://schemas.microsoft.com/office/powerpoint/2010/main" val="3220586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1899"/>
            <a:ext cx="8229600" cy="1143000"/>
          </a:xfrm>
        </p:spPr>
        <p:txBody>
          <a:bodyPr/>
          <a:lstStyle/>
          <a:p>
            <a:pPr algn="ctr"/>
            <a:r>
              <a:rPr lang="el-GR" dirty="0" smtClean="0"/>
              <a:t>Ραδιόφωνο</a:t>
            </a:r>
            <a:endParaRPr lang="el-GR" dirty="0"/>
          </a:p>
        </p:txBody>
      </p:sp>
      <p:sp>
        <p:nvSpPr>
          <p:cNvPr id="3" name="Θέση περιεχομένου 2"/>
          <p:cNvSpPr>
            <a:spLocks noGrp="1"/>
          </p:cNvSpPr>
          <p:nvPr>
            <p:ph sz="quarter" idx="4294967295"/>
          </p:nvPr>
        </p:nvSpPr>
        <p:spPr>
          <a:xfrm>
            <a:off x="609600" y="1600200"/>
            <a:ext cx="4038600" cy="4114800"/>
          </a:xfrm>
          <a:prstGeom prst="rect">
            <a:avLst/>
          </a:prstGeom>
        </p:spPr>
        <p:txBody>
          <a:bodyPr/>
          <a:lstStyle/>
          <a:p>
            <a:pPr>
              <a:buFont typeface="Wingdings" pitchFamily="2" charset="2"/>
              <a:buChar char="§"/>
            </a:pPr>
            <a:r>
              <a:rPr lang="el-GR" sz="2400" dirty="0"/>
              <a:t>Πρώτη εκπομπή το 1926</a:t>
            </a:r>
          </a:p>
          <a:p>
            <a:pPr>
              <a:buFont typeface="Wingdings" pitchFamily="2" charset="2"/>
              <a:buChar char="§"/>
            </a:pPr>
            <a:r>
              <a:rPr lang="el-GR" sz="2400" dirty="0"/>
              <a:t>Επίδειξη στην οδό Αλκαμένους</a:t>
            </a:r>
          </a:p>
          <a:p>
            <a:pPr>
              <a:buFont typeface="Wingdings" pitchFamily="2" charset="2"/>
              <a:buChar char="§"/>
            </a:pPr>
            <a:r>
              <a:rPr lang="el-GR" sz="2400" dirty="0"/>
              <a:t>Η αγορά του κόστιζε 20.000 δραχμές!</a:t>
            </a:r>
          </a:p>
          <a:p>
            <a:pPr>
              <a:buFont typeface="Wingdings" pitchFamily="2" charset="2"/>
              <a:buChar char="§"/>
            </a:pPr>
            <a:r>
              <a:rPr lang="el-GR" sz="2400" dirty="0"/>
              <a:t>Αρχικά οι κάτοχοι ραδιοφώνου λάμβαναν σήμα από ξένους σταθμούς</a:t>
            </a:r>
          </a:p>
          <a:p>
            <a:pPr>
              <a:buFont typeface="Wingdings" pitchFamily="2" charset="2"/>
              <a:buChar char="§"/>
            </a:pPr>
            <a:r>
              <a:rPr lang="el-GR" sz="2400" dirty="0"/>
              <a:t>Το 1928 ιδρύθηκε ο πρώτος ελληνικός </a:t>
            </a:r>
            <a:r>
              <a:rPr lang="el-GR" sz="2400" dirty="0" smtClean="0"/>
              <a:t>ραδιοφωνικός </a:t>
            </a:r>
            <a:r>
              <a:rPr lang="el-GR" sz="2400" dirty="0"/>
              <a:t>σταθμός</a:t>
            </a:r>
          </a:p>
          <a:p>
            <a:pPr>
              <a:buFont typeface="Wingdings" pitchFamily="2" charset="2"/>
              <a:buChar char="§"/>
            </a:pPr>
            <a:endParaRPr lang="el-GR" sz="2400" dirty="0"/>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64088" y="1196752"/>
            <a:ext cx="3168352"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64088" y="4005064"/>
            <a:ext cx="3168351" cy="2031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03994"/>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59557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Φαγητό</a:t>
            </a:r>
            <a:endParaRPr lang="el-GR" dirty="0"/>
          </a:p>
        </p:txBody>
      </p:sp>
      <p:sp>
        <p:nvSpPr>
          <p:cNvPr id="3" name="Θέση περιεχομένου 2"/>
          <p:cNvSpPr>
            <a:spLocks noGrp="1"/>
          </p:cNvSpPr>
          <p:nvPr>
            <p:ph sz="quarter" idx="4294967295"/>
          </p:nvPr>
        </p:nvSpPr>
        <p:spPr>
          <a:xfrm>
            <a:off x="457200" y="1981200"/>
            <a:ext cx="4038600" cy="4114800"/>
          </a:xfrm>
          <a:prstGeom prst="rect">
            <a:avLst/>
          </a:prstGeom>
        </p:spPr>
        <p:txBody>
          <a:bodyPr/>
          <a:lstStyle/>
          <a:p>
            <a:r>
              <a:rPr lang="el-GR" sz="1800" dirty="0"/>
              <a:t>Καφενείο του Ζαχαράτου</a:t>
            </a:r>
          </a:p>
          <a:p>
            <a:r>
              <a:rPr lang="el-GR" sz="1800" dirty="0"/>
              <a:t>Καφενείο του Αντωνιάδη</a:t>
            </a:r>
          </a:p>
          <a:p>
            <a:endParaRPr lang="el-GR" dirty="0"/>
          </a:p>
        </p:txBody>
      </p:sp>
      <p:sp>
        <p:nvSpPr>
          <p:cNvPr id="4" name="Θέση περιεχομένου 3"/>
          <p:cNvSpPr>
            <a:spLocks noGrp="1"/>
          </p:cNvSpPr>
          <p:nvPr>
            <p:ph sz="quarter" idx="4294967295"/>
          </p:nvPr>
        </p:nvSpPr>
        <p:spPr>
          <a:xfrm>
            <a:off x="4648200" y="1981200"/>
            <a:ext cx="4038600" cy="4114800"/>
          </a:xfrm>
          <a:prstGeom prst="rect">
            <a:avLst/>
          </a:prstGeom>
        </p:spPr>
        <p:txBody>
          <a:bodyPr/>
          <a:lstStyle/>
          <a:p>
            <a:r>
              <a:rPr lang="el-GR" sz="1800" dirty="0"/>
              <a:t>19ος αιώνας: απλή και λιτή διατροφή</a:t>
            </a:r>
          </a:p>
          <a:p>
            <a:r>
              <a:rPr lang="el-GR" sz="1800" dirty="0"/>
              <a:t>20ος αιώνας: ευρύτερη ποικιλία τροφίμων, αλυσίδες fast food και γενετικά τροποποιημένα προϊόντα</a:t>
            </a:r>
          </a:p>
          <a:p>
            <a:endParaRPr lang="el-GR" dirty="0"/>
          </a:p>
        </p:txBody>
      </p:sp>
      <p:pic>
        <p:nvPicPr>
          <p:cNvPr id="3075"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234" r="15327"/>
          <a:stretch/>
        </p:blipFill>
        <p:spPr bwMode="auto">
          <a:xfrm>
            <a:off x="323528" y="3889790"/>
            <a:ext cx="3710496" cy="2493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968" r="3848" b="6504"/>
          <a:stretch/>
        </p:blipFill>
        <p:spPr bwMode="auto">
          <a:xfrm>
            <a:off x="4427984" y="3889790"/>
            <a:ext cx="4374032" cy="24936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1" y="-1505"/>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784338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Ποτά</a:t>
            </a:r>
            <a:endParaRPr lang="el-GR" dirty="0"/>
          </a:p>
        </p:txBody>
      </p:sp>
      <p:sp>
        <p:nvSpPr>
          <p:cNvPr id="3" name="Θέση περιεχομένου 2"/>
          <p:cNvSpPr>
            <a:spLocks noGrp="1"/>
          </p:cNvSpPr>
          <p:nvPr>
            <p:ph sz="quarter" idx="4294967295"/>
          </p:nvPr>
        </p:nvSpPr>
        <p:spPr>
          <a:xfrm>
            <a:off x="457200" y="1981200"/>
            <a:ext cx="4038600" cy="4114800"/>
          </a:xfrm>
          <a:prstGeom prst="rect">
            <a:avLst/>
          </a:prstGeom>
        </p:spPr>
        <p:txBody>
          <a:bodyPr>
            <a:normAutofit/>
          </a:bodyPr>
          <a:lstStyle/>
          <a:p>
            <a:pPr>
              <a:buFont typeface="Wingdings" pitchFamily="2" charset="2"/>
              <a:buChar char="v"/>
            </a:pPr>
            <a:r>
              <a:rPr lang="el-GR" sz="1800" b="1" dirty="0"/>
              <a:t>Κρασί</a:t>
            </a:r>
          </a:p>
          <a:p>
            <a:pPr>
              <a:buFont typeface="Wingdings" pitchFamily="2" charset="2"/>
              <a:buChar char="Ø"/>
            </a:pPr>
            <a:r>
              <a:rPr lang="el-GR" sz="1800" dirty="0"/>
              <a:t>Δεν γινόταν γλέντι χωρίς κρασί</a:t>
            </a:r>
          </a:p>
          <a:p>
            <a:pPr>
              <a:buFont typeface="Wingdings" pitchFamily="2" charset="2"/>
              <a:buChar char="Ø"/>
            </a:pPr>
            <a:r>
              <a:rPr lang="el-GR" sz="1800" dirty="0"/>
              <a:t>Κρασί για το σπίτι</a:t>
            </a:r>
          </a:p>
          <a:p>
            <a:pPr>
              <a:buFont typeface="Wingdings" pitchFamily="2" charset="2"/>
              <a:buChar char="Ø"/>
            </a:pPr>
            <a:r>
              <a:rPr lang="el-GR" sz="1800" dirty="0"/>
              <a:t>Υπήρχαν μαγαζιά που πουλούσαν αποκλειστικά κρασί</a:t>
            </a:r>
          </a:p>
          <a:p>
            <a:pPr>
              <a:buFont typeface="Wingdings" pitchFamily="2" charset="2"/>
              <a:buChar char="§"/>
            </a:pPr>
            <a:endParaRPr lang="el-GR" sz="1800" dirty="0"/>
          </a:p>
          <a:p>
            <a:pPr>
              <a:buFont typeface="Wingdings" pitchFamily="2" charset="2"/>
              <a:buChar char="§"/>
            </a:pPr>
            <a:endParaRPr lang="el-GR" sz="1800" dirty="0"/>
          </a:p>
        </p:txBody>
      </p:sp>
      <p:sp>
        <p:nvSpPr>
          <p:cNvPr id="4" name="Θέση περιεχομένου 3"/>
          <p:cNvSpPr>
            <a:spLocks noGrp="1"/>
          </p:cNvSpPr>
          <p:nvPr>
            <p:ph sz="quarter" idx="4294967295"/>
          </p:nvPr>
        </p:nvSpPr>
        <p:spPr>
          <a:xfrm>
            <a:off x="4648200" y="1981200"/>
            <a:ext cx="4038600" cy="4114800"/>
          </a:xfrm>
          <a:prstGeom prst="rect">
            <a:avLst/>
          </a:prstGeom>
        </p:spPr>
        <p:txBody>
          <a:bodyPr/>
          <a:lstStyle/>
          <a:p>
            <a:r>
              <a:rPr lang="el-GR" sz="1800" b="1" dirty="0" smtClean="0"/>
              <a:t>Μπύρα </a:t>
            </a:r>
            <a:r>
              <a:rPr lang="el-GR" sz="1800" b="1" dirty="0"/>
              <a:t>και το ζυθοπωλείο του Βερνιουδάκη</a:t>
            </a:r>
          </a:p>
          <a:p>
            <a:pPr>
              <a:buFont typeface="Wingdings" pitchFamily="2" charset="2"/>
              <a:buChar char="Ø"/>
            </a:pPr>
            <a:r>
              <a:rPr lang="el-GR" sz="1800" dirty="0"/>
              <a:t>Τέλη 19ου και αρχές 20ου </a:t>
            </a:r>
          </a:p>
          <a:p>
            <a:pPr>
              <a:buFont typeface="Wingdings" pitchFamily="2" charset="2"/>
              <a:buChar char="Ø"/>
            </a:pPr>
            <a:r>
              <a:rPr lang="el-GR" sz="1800" dirty="0"/>
              <a:t>Μεγάλη κατανάλωση μπύρας</a:t>
            </a:r>
          </a:p>
          <a:p>
            <a:pPr>
              <a:buFont typeface="Wingdings" pitchFamily="2" charset="2"/>
              <a:buChar char="Ø"/>
            </a:pPr>
            <a:r>
              <a:rPr lang="el-GR" sz="1800" dirty="0"/>
              <a:t>Ανακήρυξη </a:t>
            </a:r>
            <a:r>
              <a:rPr lang="el-GR" sz="1800" dirty="0" smtClean="0"/>
              <a:t>μπύρας </a:t>
            </a:r>
            <a:r>
              <a:rPr lang="el-GR" sz="1800" dirty="0"/>
              <a:t>ως εθνικό </a:t>
            </a:r>
            <a:r>
              <a:rPr lang="el-GR" sz="1800" dirty="0" smtClean="0"/>
              <a:t>ποτό </a:t>
            </a:r>
            <a:endParaRPr lang="el-GR" sz="1800" dirty="0"/>
          </a:p>
          <a:p>
            <a:endParaRPr lang="el-GR"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64088" y="4221088"/>
            <a:ext cx="2663825" cy="212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4221088"/>
            <a:ext cx="3168258" cy="212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64660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l"/>
            <a:r>
              <a:rPr lang="el-GR" sz="4000" dirty="0" smtClean="0"/>
              <a:t>Κινηματογράφος</a:t>
            </a:r>
            <a:endParaRPr lang="el-GR" sz="4000" dirty="0"/>
          </a:p>
        </p:txBody>
      </p:sp>
      <p:sp>
        <p:nvSpPr>
          <p:cNvPr id="5" name="Θέση περιεχομένου 4"/>
          <p:cNvSpPr>
            <a:spLocks noGrp="1"/>
          </p:cNvSpPr>
          <p:nvPr>
            <p:ph idx="1"/>
          </p:nvPr>
        </p:nvSpPr>
        <p:spPr>
          <a:xfrm>
            <a:off x="381000" y="1981200"/>
            <a:ext cx="8229600" cy="4526280"/>
          </a:xfrm>
        </p:spPr>
        <p:txBody>
          <a:bodyPr/>
          <a:lstStyle/>
          <a:p>
            <a:pPr>
              <a:buFont typeface="Wingdings" pitchFamily="2" charset="2"/>
              <a:buChar char="§"/>
            </a:pPr>
            <a:r>
              <a:rPr lang="el-GR" sz="2000" dirty="0"/>
              <a:t>Νοέμβρης 1896</a:t>
            </a:r>
          </a:p>
          <a:p>
            <a:pPr>
              <a:buFont typeface="Wingdings" pitchFamily="2" charset="2"/>
              <a:buChar char="§"/>
            </a:pPr>
            <a:r>
              <a:rPr lang="el-GR" sz="2000" dirty="0"/>
              <a:t>Εισιτήριο 2,20 δραχμές και 2 δραχμές</a:t>
            </a:r>
          </a:p>
          <a:p>
            <a:pPr>
              <a:buFont typeface="Wingdings" pitchFamily="2" charset="2"/>
              <a:buChar char="§"/>
            </a:pPr>
            <a:r>
              <a:rPr lang="el-GR" sz="2000" dirty="0"/>
              <a:t>16 παραστάσεις την ημέρα / 400 προβολές</a:t>
            </a:r>
          </a:p>
          <a:p>
            <a:pPr>
              <a:buFont typeface="Wingdings" pitchFamily="2" charset="2"/>
              <a:buChar char="§"/>
            </a:pPr>
            <a:r>
              <a:rPr lang="el-GR" sz="2000" dirty="0"/>
              <a:t>Από 9.30 </a:t>
            </a:r>
            <a:r>
              <a:rPr lang="el-GR" sz="2000" dirty="0" smtClean="0"/>
              <a:t>πμ. </a:t>
            </a:r>
            <a:r>
              <a:rPr lang="el-GR" sz="2000" dirty="0"/>
              <a:t>μέχρι 12, από </a:t>
            </a:r>
            <a:r>
              <a:rPr lang="el-GR" sz="2000" dirty="0" smtClean="0"/>
              <a:t>2 μμ </a:t>
            </a:r>
            <a:r>
              <a:rPr lang="el-GR" sz="2000" dirty="0"/>
              <a:t>μέχρι </a:t>
            </a:r>
            <a:r>
              <a:rPr lang="el-GR" sz="2000" dirty="0" smtClean="0"/>
              <a:t>6 μμ </a:t>
            </a:r>
            <a:r>
              <a:rPr lang="el-GR" sz="2000" dirty="0"/>
              <a:t>κι από </a:t>
            </a:r>
            <a:r>
              <a:rPr lang="el-GR" sz="2000" dirty="0" smtClean="0"/>
              <a:t>8 μμ </a:t>
            </a:r>
            <a:r>
              <a:rPr lang="el-GR" sz="2000" dirty="0"/>
              <a:t>μέχρι </a:t>
            </a:r>
            <a:r>
              <a:rPr lang="el-GR" sz="2000" dirty="0" smtClean="0"/>
              <a:t>10 μμ </a:t>
            </a:r>
            <a:endParaRPr lang="el-GR" sz="2000" dirty="0"/>
          </a:p>
          <a:p>
            <a:pPr>
              <a:buFont typeface="Wingdings" pitchFamily="2" charset="2"/>
              <a:buChar char="§"/>
            </a:pPr>
            <a:r>
              <a:rPr lang="el-GR" sz="2000" dirty="0"/>
              <a:t>Διάρκεια κάθε προβολής μισή ώρα</a:t>
            </a:r>
          </a:p>
          <a:p>
            <a:endParaRPr lang="el-GR" dirty="0"/>
          </a:p>
          <a:p>
            <a:endParaRPr lang="el-GR" dirty="0"/>
          </a:p>
        </p:txBody>
      </p:sp>
      <p:pic>
        <p:nvPicPr>
          <p:cNvPr id="7" name="Εικόνα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0800000" flipH="1">
            <a:off x="5246243" y="548680"/>
            <a:ext cx="3681856" cy="1917633"/>
          </a:xfrm>
          <a:prstGeom prst="rect">
            <a:avLst/>
          </a:prstGeom>
        </p:spPr>
      </p:pic>
      <p:pic>
        <p:nvPicPr>
          <p:cNvPr id="9" name="Εικόνα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87824" y="4005064"/>
            <a:ext cx="3390628" cy="2753190"/>
          </a:xfrm>
          <a:prstGeom prst="rect">
            <a:avLst/>
          </a:prstGeom>
        </p:spPr>
      </p:pic>
      <p:pic>
        <p:nvPicPr>
          <p:cNvPr id="51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965572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Θέατρο</a:t>
            </a:r>
            <a:endParaRPr lang="el-GR" dirty="0"/>
          </a:p>
        </p:txBody>
      </p:sp>
      <p:sp>
        <p:nvSpPr>
          <p:cNvPr id="3" name="Θέση περιεχομένου 2"/>
          <p:cNvSpPr>
            <a:spLocks noGrp="1"/>
          </p:cNvSpPr>
          <p:nvPr>
            <p:ph idx="1"/>
          </p:nvPr>
        </p:nvSpPr>
        <p:spPr/>
        <p:txBody>
          <a:bodyPr/>
          <a:lstStyle/>
          <a:p>
            <a:pPr algn="ctr">
              <a:buFont typeface="Wingdings" pitchFamily="2" charset="2"/>
              <a:buChar char="§"/>
            </a:pPr>
            <a:r>
              <a:rPr lang="el-GR" sz="2400" dirty="0"/>
              <a:t>Αποδυνάμωση Αθήνας κατά τον Β’ Παγκόσμιο </a:t>
            </a:r>
          </a:p>
          <a:p>
            <a:pPr algn="ctr">
              <a:buFont typeface="Wingdings" pitchFamily="2" charset="2"/>
              <a:buChar char="§"/>
            </a:pPr>
            <a:r>
              <a:rPr lang="el-GR" sz="2400" dirty="0"/>
              <a:t>Δεκαετία 1950: επούλωση πληγών και ανοικοδόμηση Αθήνας </a:t>
            </a:r>
          </a:p>
          <a:p>
            <a:pPr algn="ctr">
              <a:buFont typeface="Wingdings" pitchFamily="2" charset="2"/>
              <a:buChar char="§"/>
            </a:pPr>
            <a:r>
              <a:rPr lang="el-GR" sz="2400" dirty="0"/>
              <a:t>Δημοτικό Θέατρο Αθηνών (1888) </a:t>
            </a:r>
          </a:p>
          <a:p>
            <a:pPr algn="ctr">
              <a:buFont typeface="Wingdings" pitchFamily="2" charset="2"/>
              <a:buChar char="§"/>
            </a:pPr>
            <a:r>
              <a:rPr lang="el-GR" sz="2400" dirty="0"/>
              <a:t>Θέατρο Μαρίκας Κοτοπούλη (1907)</a:t>
            </a:r>
          </a:p>
          <a:p>
            <a:pPr algn="ctr">
              <a:buFont typeface="Wingdings" pitchFamily="2" charset="2"/>
              <a:buChar char="§"/>
            </a:pPr>
            <a:r>
              <a:rPr lang="el-GR" sz="2400" dirty="0"/>
              <a:t>Μάνδρα του Αττίκ  (1931)</a:t>
            </a:r>
          </a:p>
          <a:p>
            <a:endParaRPr lang="el-GR"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28184" y="4676538"/>
            <a:ext cx="2526651" cy="182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1166" y="4676539"/>
            <a:ext cx="2863501" cy="182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03847" y="4676538"/>
            <a:ext cx="2800316" cy="182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62283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Μπιλιάρδο</a:t>
            </a:r>
            <a:endParaRPr lang="el-GR" dirty="0"/>
          </a:p>
        </p:txBody>
      </p:sp>
      <p:sp>
        <p:nvSpPr>
          <p:cNvPr id="3" name="Θέση περιεχομένου 2"/>
          <p:cNvSpPr>
            <a:spLocks noGrp="1"/>
          </p:cNvSpPr>
          <p:nvPr>
            <p:ph idx="1"/>
          </p:nvPr>
        </p:nvSpPr>
        <p:spPr/>
        <p:txBody>
          <a:bodyPr/>
          <a:lstStyle/>
          <a:p>
            <a:pPr>
              <a:buFont typeface="Wingdings" pitchFamily="2" charset="2"/>
              <a:buChar char="§"/>
            </a:pPr>
            <a:r>
              <a:rPr lang="el-GR" sz="2000" dirty="0"/>
              <a:t>Ξεκινά γύρω στο 600 π. Χ.</a:t>
            </a:r>
          </a:p>
          <a:p>
            <a:pPr>
              <a:buFont typeface="Wingdings" pitchFamily="2" charset="2"/>
              <a:buChar char="§"/>
            </a:pPr>
            <a:r>
              <a:rPr lang="el-GR" sz="2000" dirty="0"/>
              <a:t>Η πράσινη τσόχα συμβολίζει το </a:t>
            </a:r>
            <a:r>
              <a:rPr lang="el-GR" sz="2000" dirty="0" smtClean="0"/>
              <a:t>χορτάρι.</a:t>
            </a:r>
            <a:endParaRPr lang="el-GR" sz="2000" dirty="0"/>
          </a:p>
          <a:p>
            <a:pPr>
              <a:buFont typeface="Wingdings" pitchFamily="2" charset="2"/>
              <a:buChar char="§"/>
            </a:pPr>
            <a:r>
              <a:rPr lang="el-GR" sz="2000" dirty="0"/>
              <a:t>Σημερινή μορφή του καθιερώθηκε από το Λουδοβίκο </a:t>
            </a:r>
            <a:r>
              <a:rPr lang="el-GR" sz="2000" dirty="0" smtClean="0"/>
              <a:t>XI.</a:t>
            </a:r>
            <a:endParaRPr lang="el-GR" sz="2000" dirty="0"/>
          </a:p>
          <a:p>
            <a:pPr>
              <a:buFont typeface="Wingdings" pitchFamily="2" charset="2"/>
              <a:buChar char="§"/>
            </a:pPr>
            <a:r>
              <a:rPr lang="el-GR" sz="2000" dirty="0"/>
              <a:t>Πέρασε στα χέρια του λαού περίπου το 1500 </a:t>
            </a:r>
            <a:r>
              <a:rPr lang="el-GR" sz="2000" dirty="0" err="1"/>
              <a:t>μ.Χ</a:t>
            </a:r>
            <a:r>
              <a:rPr lang="el-GR" sz="2000" dirty="0" smtClean="0"/>
              <a:t>.</a:t>
            </a:r>
            <a:endParaRPr lang="el-GR" sz="2000" dirty="0"/>
          </a:p>
          <a:p>
            <a:pPr>
              <a:buFont typeface="Wingdings" pitchFamily="2" charset="2"/>
              <a:buChar char="§"/>
            </a:pPr>
            <a:r>
              <a:rPr lang="el-GR" sz="2000" dirty="0"/>
              <a:t>Επιτυχία στην Ελλάδα </a:t>
            </a:r>
            <a:r>
              <a:rPr lang="el-GR" sz="2000" dirty="0" smtClean="0"/>
              <a:t>το1920.</a:t>
            </a:r>
            <a:endParaRPr lang="el-GR" sz="2000" dirty="0"/>
          </a:p>
          <a:p>
            <a:endParaRPr lang="el-GR" dirty="0"/>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3733800"/>
            <a:ext cx="2878137" cy="2157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4400" y="3429000"/>
            <a:ext cx="3816424" cy="2862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448850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Τζόγος</a:t>
            </a:r>
            <a:endParaRPr lang="el-GR" dirty="0"/>
          </a:p>
        </p:txBody>
      </p:sp>
      <p:sp>
        <p:nvSpPr>
          <p:cNvPr id="3" name="Θέση περιεχομένου 2"/>
          <p:cNvSpPr>
            <a:spLocks noGrp="1"/>
          </p:cNvSpPr>
          <p:nvPr>
            <p:ph idx="1"/>
          </p:nvPr>
        </p:nvSpPr>
        <p:spPr/>
        <p:txBody>
          <a:bodyPr>
            <a:normAutofit/>
          </a:bodyPr>
          <a:lstStyle/>
          <a:p>
            <a:r>
              <a:rPr lang="el-GR" sz="2800" dirty="0"/>
              <a:t>Πλήρης άνθηση χαρτοπαιγνίου</a:t>
            </a:r>
          </a:p>
          <a:p>
            <a:r>
              <a:rPr lang="el-GR" sz="2800" dirty="0"/>
              <a:t>Σπίτια, καφενεία και λέσχες</a:t>
            </a:r>
          </a:p>
          <a:p>
            <a:r>
              <a:rPr lang="el-GR" sz="2800" dirty="0"/>
              <a:t>Χάνονταν περιουσίες </a:t>
            </a:r>
          </a:p>
          <a:p>
            <a:r>
              <a:rPr lang="el-GR" sz="2800" dirty="0"/>
              <a:t>Εκδικητικές πράξεις</a:t>
            </a:r>
          </a:p>
          <a:p>
            <a:endParaRPr lang="el-GR" dirty="0"/>
          </a:p>
          <a:p>
            <a:pPr>
              <a:buFont typeface="Wingdings" pitchFamily="2" charset="2"/>
              <a:buChar char="v"/>
            </a:pPr>
            <a:r>
              <a:rPr lang="el-GR" dirty="0" smtClean="0"/>
              <a:t>«…</a:t>
            </a:r>
            <a:r>
              <a:rPr lang="el-GR" dirty="0"/>
              <a:t>Φυλαχθείτε τζογαδόροι μήπως έξαφνα μια </a:t>
            </a:r>
            <a:r>
              <a:rPr lang="el-GR" dirty="0" smtClean="0"/>
              <a:t>μέρα, με </a:t>
            </a:r>
            <a:r>
              <a:rPr lang="el-GR" dirty="0"/>
              <a:t>τις τράπουλες του τζόγου τιναχθείτε στον αέρα</a:t>
            </a:r>
            <a:r>
              <a:rPr lang="el-GR" dirty="0" smtClean="0"/>
              <a:t>…», Γεώργιος Σουρής </a:t>
            </a:r>
            <a:endParaRPr lang="el-GR" dirty="0"/>
          </a:p>
          <a:p>
            <a:endParaRPr lang="el-GR" dirty="0"/>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91200" y="1828800"/>
            <a:ext cx="2211376" cy="16613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50" y="-4028"/>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38026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8313" y="1600200"/>
            <a:ext cx="4032250" cy="5257800"/>
          </a:xfrm>
        </p:spPr>
        <p:txBody>
          <a:bodyPr/>
          <a:lstStyle/>
          <a:p>
            <a:pPr eaLnBrk="1" hangingPunct="1">
              <a:buFont typeface="Wingdings" pitchFamily="2" charset="2"/>
              <a:buChar char="ü"/>
            </a:pPr>
            <a:r>
              <a:rPr lang="el-GR" dirty="0" smtClean="0"/>
              <a:t>Αρκουδιάρης</a:t>
            </a:r>
          </a:p>
          <a:p>
            <a:pPr eaLnBrk="1" hangingPunct="1">
              <a:buFont typeface="Wingdings" pitchFamily="2" charset="2"/>
              <a:buChar char="ü"/>
            </a:pPr>
            <a:r>
              <a:rPr lang="el-GR" dirty="0" smtClean="0"/>
              <a:t>Αμαξάς	</a:t>
            </a:r>
          </a:p>
          <a:p>
            <a:pPr eaLnBrk="1" hangingPunct="1">
              <a:buFont typeface="Wingdings" pitchFamily="2" charset="2"/>
              <a:buChar char="ü"/>
            </a:pPr>
            <a:r>
              <a:rPr lang="el-GR" dirty="0" smtClean="0"/>
              <a:t>Ντελάλης</a:t>
            </a:r>
          </a:p>
          <a:p>
            <a:pPr eaLnBrk="1" hangingPunct="1">
              <a:buFont typeface="Wingdings" pitchFamily="2" charset="2"/>
              <a:buChar char="ü"/>
            </a:pPr>
            <a:r>
              <a:rPr lang="el-GR" dirty="0" smtClean="0"/>
              <a:t>Γανωτής</a:t>
            </a:r>
          </a:p>
        </p:txBody>
      </p:sp>
      <p:sp>
        <p:nvSpPr>
          <p:cNvPr id="2" name="1 - Τίτλος"/>
          <p:cNvSpPr>
            <a:spLocks noGrp="1"/>
          </p:cNvSpPr>
          <p:nvPr>
            <p:ph type="title"/>
          </p:nvPr>
        </p:nvSpPr>
        <p:spPr>
          <a:xfrm>
            <a:off x="395536" y="-171400"/>
            <a:ext cx="8229600" cy="980728"/>
          </a:xfrm>
        </p:spPr>
        <p:txBody>
          <a:bodyPr>
            <a:normAutofit/>
          </a:bodyPr>
          <a:lstStyle/>
          <a:p>
            <a:pPr algn="ctr" eaLnBrk="1" fontAlgn="auto" hangingPunct="1">
              <a:spcAft>
                <a:spcPts val="0"/>
              </a:spcAft>
              <a:defRPr/>
            </a:pPr>
            <a:r>
              <a:rPr lang="el-GR" sz="3600" dirty="0" smtClean="0"/>
              <a:t>Μερικά ακόμα επαγγέλματα…</a:t>
            </a:r>
            <a:endParaRPr lang="el-GR" sz="3600" dirty="0"/>
          </a:p>
        </p:txBody>
      </p:sp>
      <p:pic>
        <p:nvPicPr>
          <p:cNvPr id="1026" name="Picture 2" descr="C:\Documents and Settings\iliana\Επιφάνεια εργασίας\project\tsag3.jpg"/>
          <p:cNvPicPr>
            <a:picLocks noChangeAspect="1" noChangeArrowheads="1"/>
          </p:cNvPicPr>
          <p:nvPr/>
        </p:nvPicPr>
        <p:blipFill>
          <a:blip r:embed="rId3" cstate="print"/>
          <a:srcRect/>
          <a:stretch>
            <a:fillRect/>
          </a:stretch>
        </p:blipFill>
        <p:spPr bwMode="auto">
          <a:xfrm>
            <a:off x="6804248" y="792612"/>
            <a:ext cx="2077791" cy="3038817"/>
          </a:xfrm>
          <a:prstGeom prst="rect">
            <a:avLst/>
          </a:prstGeom>
          <a:ln>
            <a:noFill/>
          </a:ln>
          <a:effectLst>
            <a:outerShdw blurRad="292100" dist="139700" dir="2700000" algn="tl" rotWithShape="0">
              <a:srgbClr val="333333">
                <a:alpha val="65000"/>
              </a:srgbClr>
            </a:outerShdw>
            <a:softEdge rad="63500"/>
          </a:effectLst>
        </p:spPr>
      </p:pic>
      <p:pic>
        <p:nvPicPr>
          <p:cNvPr id="1027" name="Picture 3" descr="C:\Documents and Settings\iliana\Επιφάνεια εργασίας\project\epaggel-1.jpg"/>
          <p:cNvPicPr>
            <a:picLocks noChangeAspect="1" noChangeArrowheads="1"/>
          </p:cNvPicPr>
          <p:nvPr/>
        </p:nvPicPr>
        <p:blipFill>
          <a:blip r:embed="rId4" cstate="print"/>
          <a:srcRect/>
          <a:stretch>
            <a:fillRect/>
          </a:stretch>
        </p:blipFill>
        <p:spPr bwMode="auto">
          <a:xfrm rot="21361755">
            <a:off x="4867392" y="4297945"/>
            <a:ext cx="3159452" cy="2038618"/>
          </a:xfrm>
          <a:prstGeom prst="rect">
            <a:avLst/>
          </a:prstGeom>
          <a:ln>
            <a:noFill/>
          </a:ln>
          <a:effectLst>
            <a:outerShdw blurRad="292100" dist="139700" dir="2700000" algn="tl" rotWithShape="0">
              <a:srgbClr val="333333">
                <a:alpha val="65000"/>
              </a:srgbClr>
            </a:outerShdw>
            <a:softEdge rad="63500"/>
          </a:effectLst>
        </p:spPr>
      </p:pic>
      <p:pic>
        <p:nvPicPr>
          <p:cNvPr id="1028" name="Picture 4" descr="C:\Documents and Settings\iliana\Επιφάνεια εργασίας\project\laterna ftoxia &amp; filotimo.jpg"/>
          <p:cNvPicPr>
            <a:picLocks noChangeAspect="1" noChangeArrowheads="1"/>
          </p:cNvPicPr>
          <p:nvPr/>
        </p:nvPicPr>
        <p:blipFill>
          <a:blip r:embed="rId5" cstate="print"/>
          <a:srcRect/>
          <a:stretch>
            <a:fillRect/>
          </a:stretch>
        </p:blipFill>
        <p:spPr bwMode="auto">
          <a:xfrm rot="21405754">
            <a:off x="981486" y="4126230"/>
            <a:ext cx="3173078" cy="2465488"/>
          </a:xfrm>
          <a:prstGeom prst="rect">
            <a:avLst/>
          </a:prstGeom>
          <a:ln>
            <a:noFill/>
          </a:ln>
          <a:effectLst>
            <a:outerShdw blurRad="292100" dist="139700" dir="2700000" algn="tl" rotWithShape="0">
              <a:srgbClr val="333333">
                <a:alpha val="65000"/>
              </a:srgbClr>
            </a:outerShdw>
            <a:softEdge rad="63500"/>
          </a:effectLst>
        </p:spPr>
      </p:pic>
      <p:pic>
        <p:nvPicPr>
          <p:cNvPr id="1029" name="Picture 5" descr="C:\Documents and Settings\iliana\Επιφάνεια εργασίας\project\n.jpg"/>
          <p:cNvPicPr>
            <a:picLocks noChangeAspect="1" noChangeArrowheads="1"/>
          </p:cNvPicPr>
          <p:nvPr/>
        </p:nvPicPr>
        <p:blipFill>
          <a:blip r:embed="rId6" cstate="print">
            <a:lum contrast="10000"/>
          </a:blip>
          <a:srcRect/>
          <a:stretch>
            <a:fillRect/>
          </a:stretch>
        </p:blipFill>
        <p:spPr bwMode="auto">
          <a:xfrm rot="152860">
            <a:off x="3783126" y="1045485"/>
            <a:ext cx="2520052" cy="2275442"/>
          </a:xfrm>
          <a:prstGeom prst="rect">
            <a:avLst/>
          </a:prstGeom>
          <a:ln>
            <a:noFill/>
          </a:ln>
          <a:effectLst>
            <a:outerShdw blurRad="292100" dist="139700" dir="2700000" algn="tl" rotWithShape="0">
              <a:srgbClr val="333333">
                <a:alpha val="65000"/>
              </a:srgbClr>
            </a:outerShdw>
            <a:softEdge rad="63500"/>
          </a:effec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Παιχνίδια</a:t>
            </a:r>
            <a:endParaRPr lang="el-GR" dirty="0"/>
          </a:p>
        </p:txBody>
      </p:sp>
      <p:sp>
        <p:nvSpPr>
          <p:cNvPr id="3" name="Θέση περιεχομένου 2"/>
          <p:cNvSpPr>
            <a:spLocks noGrp="1"/>
          </p:cNvSpPr>
          <p:nvPr>
            <p:ph idx="1"/>
          </p:nvPr>
        </p:nvSpPr>
        <p:spPr/>
        <p:txBody>
          <a:bodyPr>
            <a:normAutofit/>
          </a:bodyPr>
          <a:lstStyle/>
          <a:p>
            <a:pPr>
              <a:buFont typeface="Wingdings" pitchFamily="2" charset="2"/>
              <a:buChar char="§"/>
            </a:pPr>
            <a:r>
              <a:rPr lang="el-GR" sz="1800" dirty="0"/>
              <a:t>Πλαστικά στρατιωτάκια, μπάλες και βελάκια</a:t>
            </a:r>
          </a:p>
          <a:p>
            <a:pPr>
              <a:buFont typeface="Wingdings" pitchFamily="2" charset="2"/>
              <a:buChar char="§"/>
            </a:pPr>
            <a:r>
              <a:rPr lang="el-GR" sz="1800" dirty="0"/>
              <a:t>Κουτσό, κρυφτούλι, πεντόβολα, δεν περνάς κυρά-Μαρία, μακριά γαϊδούρα, τυφλόμυγα και </a:t>
            </a:r>
            <a:r>
              <a:rPr lang="el-GR" sz="1800" dirty="0" smtClean="0"/>
              <a:t>περνά-περνά </a:t>
            </a:r>
            <a:r>
              <a:rPr lang="el-GR" sz="1800" dirty="0"/>
              <a:t>η </a:t>
            </a:r>
            <a:r>
              <a:rPr lang="el-GR" sz="1800" dirty="0" smtClean="0"/>
              <a:t>μέλισσα </a:t>
            </a:r>
            <a:endParaRPr lang="el-GR" sz="1800" dirty="0"/>
          </a:p>
          <a:p>
            <a:pPr>
              <a:buFont typeface="Wingdings" pitchFamily="2" charset="2"/>
              <a:buChar char="§"/>
            </a:pPr>
            <a:r>
              <a:rPr lang="el-GR" sz="1800" dirty="0"/>
              <a:t>Πάνινες κούκλες </a:t>
            </a:r>
          </a:p>
          <a:p>
            <a:pPr>
              <a:buFont typeface="Wingdings" pitchFamily="2" charset="2"/>
              <a:buChar char="§"/>
            </a:pPr>
            <a:r>
              <a:rPr lang="el-GR" sz="1800" dirty="0"/>
              <a:t>Σβούρες</a:t>
            </a:r>
          </a:p>
          <a:p>
            <a:pPr>
              <a:buFont typeface="Wingdings" pitchFamily="2" charset="2"/>
              <a:buChar char="§"/>
            </a:pPr>
            <a:r>
              <a:rPr lang="el-GR" sz="1800" dirty="0"/>
              <a:t>Η Φαντασία των παιδιών </a:t>
            </a:r>
          </a:p>
        </p:txBody>
      </p:sp>
      <p:pic>
        <p:nvPicPr>
          <p:cNvPr id="4" name="Εικόνα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91880" y="3037073"/>
            <a:ext cx="5400600" cy="3820925"/>
          </a:xfrm>
          <a:prstGeom prst="rect">
            <a:avLst/>
          </a:prstGeom>
        </p:spPr>
      </p:pic>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768"/>
            <a:ext cx="9144000" cy="40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7257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algn="ctr"/>
            <a:r>
              <a:rPr lang="el-GR" dirty="0" smtClean="0"/>
              <a:t>Συμπεράσματα μελέτης.</a:t>
            </a:r>
            <a:r>
              <a:rPr lang="el-GR" dirty="0" smtClean="0"/>
              <a:t/>
            </a:r>
            <a:br>
              <a:rPr lang="el-GR" dirty="0" smtClean="0"/>
            </a:br>
            <a:endParaRPr lang="el-GR" dirty="0"/>
          </a:p>
        </p:txBody>
      </p:sp>
      <p:sp>
        <p:nvSpPr>
          <p:cNvPr id="3" name="Content Placeholder 2"/>
          <p:cNvSpPr>
            <a:spLocks noGrp="1"/>
          </p:cNvSpPr>
          <p:nvPr>
            <p:ph idx="1"/>
          </p:nvPr>
        </p:nvSpPr>
        <p:spPr/>
        <p:txBody>
          <a:bodyPr>
            <a:normAutofit/>
          </a:bodyPr>
          <a:lstStyle/>
          <a:p>
            <a:pPr>
              <a:buFont typeface="Wingdings" pitchFamily="2" charset="2"/>
              <a:buChar char="Ø"/>
            </a:pPr>
            <a:r>
              <a:rPr lang="el-GR" sz="2800" dirty="0" smtClean="0"/>
              <a:t>19</a:t>
            </a:r>
            <a:r>
              <a:rPr lang="el-GR" sz="2800" baseline="30000" dirty="0" smtClean="0"/>
              <a:t>ος</a:t>
            </a:r>
            <a:r>
              <a:rPr lang="el-GR" sz="2800" dirty="0" smtClean="0"/>
              <a:t> αιώνας            αλλαγές σε οικονομία και κοινωνία</a:t>
            </a:r>
          </a:p>
          <a:p>
            <a:pPr>
              <a:buFont typeface="Wingdings" pitchFamily="2" charset="2"/>
              <a:buChar char="Ø"/>
            </a:pPr>
            <a:r>
              <a:rPr lang="el-GR" sz="2800" dirty="0" smtClean="0"/>
              <a:t>Οι γυναίκες διεκδικούν τα φυσικά δικαιώματά τους</a:t>
            </a:r>
          </a:p>
          <a:p>
            <a:pPr>
              <a:buFont typeface="Wingdings" pitchFamily="2" charset="2"/>
              <a:buChar char="Ø"/>
            </a:pPr>
            <a:r>
              <a:rPr lang="el-GR" sz="2800" dirty="0" smtClean="0"/>
              <a:t>Τα επαγγέλματα ανθίζουν</a:t>
            </a:r>
          </a:p>
          <a:p>
            <a:pPr>
              <a:buFont typeface="Wingdings" pitchFamily="2" charset="2"/>
              <a:buChar char="Ø"/>
            </a:pPr>
            <a:r>
              <a:rPr lang="el-GR" sz="2800" dirty="0" smtClean="0"/>
              <a:t>Τα γεγονότα του 18</a:t>
            </a:r>
            <a:r>
              <a:rPr lang="el-GR" sz="2800" baseline="30000" dirty="0" smtClean="0"/>
              <a:t>ου</a:t>
            </a:r>
            <a:r>
              <a:rPr lang="el-GR" sz="2800" dirty="0" smtClean="0"/>
              <a:t> και 19</a:t>
            </a:r>
            <a:r>
              <a:rPr lang="el-GR" sz="2800" baseline="30000" dirty="0" smtClean="0"/>
              <a:t>ου</a:t>
            </a:r>
            <a:r>
              <a:rPr lang="el-GR" sz="2800" dirty="0" smtClean="0"/>
              <a:t> αιώνα επηρέασαν την εξέλιξη της νεότερης Ελλάδας και κάποια την επηρεάζουν ακόμα και σήμερα</a:t>
            </a:r>
          </a:p>
          <a:p>
            <a:pPr>
              <a:buFont typeface="Wingdings" pitchFamily="2" charset="2"/>
              <a:buChar char="Ø"/>
            </a:pPr>
            <a:r>
              <a:rPr lang="el-GR" sz="2800" dirty="0" smtClean="0"/>
              <a:t>Παρά τις δυσκολίες που υπέστη η  Αθήνα, πάντα οι κάτοικοί της έβρισκαν μέσα διασκέδασης</a:t>
            </a:r>
            <a:endParaRPr lang="el-GR" sz="2800" dirty="0"/>
          </a:p>
        </p:txBody>
      </p:sp>
      <p:sp>
        <p:nvSpPr>
          <p:cNvPr id="4" name="Right Arrow 3"/>
          <p:cNvSpPr/>
          <p:nvPr/>
        </p:nvSpPr>
        <p:spPr>
          <a:xfrm>
            <a:off x="2895600" y="1828800"/>
            <a:ext cx="495300" cy="236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11963890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Β’ Τετράμηνο</a:t>
            </a:r>
            <a:endParaRPr lang="el-GR" dirty="0"/>
          </a:p>
        </p:txBody>
      </p:sp>
      <p:sp>
        <p:nvSpPr>
          <p:cNvPr id="3" name="Content Placeholder 2"/>
          <p:cNvSpPr>
            <a:spLocks noGrp="1"/>
          </p:cNvSpPr>
          <p:nvPr>
            <p:ph idx="1"/>
          </p:nvPr>
        </p:nvSpPr>
        <p:spPr>
          <a:xfrm>
            <a:off x="457200" y="2362200"/>
            <a:ext cx="2438400" cy="4038916"/>
          </a:xfrm>
          <a:noFill/>
        </p:spPr>
        <p:txBody>
          <a:bodyPr>
            <a:normAutofit fontScale="70000" lnSpcReduction="20000"/>
          </a:bodyPr>
          <a:lstStyle/>
          <a:p>
            <a:pPr algn="ctr">
              <a:buNone/>
            </a:pPr>
            <a:r>
              <a:rPr lang="el-GR" sz="2400" u="sng" dirty="0" smtClean="0">
                <a:latin typeface="Times New Roman" pitchFamily="18" charset="0"/>
                <a:cs typeface="Times New Roman" pitchFamily="18" charset="0"/>
              </a:rPr>
              <a:t>Α΄Ομάδα</a:t>
            </a:r>
          </a:p>
          <a:p>
            <a:pPr marL="514350" indent="-514350">
              <a:buFont typeface="+mj-lt"/>
              <a:buAutoNum type="arabicPeriod"/>
            </a:pPr>
            <a:endParaRPr lang="el-GR" sz="2600" dirty="0" smtClean="0">
              <a:solidFill>
                <a:schemeClr val="tx1">
                  <a:lumMod val="95000"/>
                </a:schemeClr>
              </a:solidFill>
              <a:latin typeface="Times New Roman" pitchFamily="18" charset="0"/>
              <a:cs typeface="Times New Roman" pitchFamily="18" charset="0"/>
            </a:endParaRP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Γαμβίτης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Μπούζης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Νικολός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Ιορδανίδης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Βορδώνης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Αχιλλέυς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Κουλουργιώτης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Γιάννης ωρέ</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Ο Μελαχρινός Μπόρας</a:t>
            </a:r>
          </a:p>
          <a:p>
            <a:pPr marL="514350" indent="-514350">
              <a:buFont typeface="+mj-lt"/>
              <a:buAutoNum type="arabicPeriod"/>
            </a:pPr>
            <a:r>
              <a:rPr lang="el-GR" sz="2600" dirty="0" smtClean="0">
                <a:solidFill>
                  <a:schemeClr val="tx1">
                    <a:lumMod val="95000"/>
                  </a:schemeClr>
                </a:solidFill>
                <a:latin typeface="Times New Roman" pitchFamily="18" charset="0"/>
                <a:cs typeface="Times New Roman" pitchFamily="18" charset="0"/>
              </a:rPr>
              <a:t>Παγανέλης Σπυρίδων</a:t>
            </a:r>
          </a:p>
          <a:p>
            <a:pPr marL="514350" indent="-514350">
              <a:buNone/>
            </a:pPr>
            <a:endParaRPr lang="el-GR" u="sng" dirty="0" smtClean="0"/>
          </a:p>
          <a:p>
            <a:pPr>
              <a:buNone/>
            </a:pPr>
            <a:r>
              <a:rPr lang="el-GR" dirty="0" smtClean="0"/>
              <a:t>          </a:t>
            </a:r>
            <a:endParaRPr lang="el-GR" dirty="0"/>
          </a:p>
        </p:txBody>
      </p:sp>
      <p:sp>
        <p:nvSpPr>
          <p:cNvPr id="5" name="TextBox 4"/>
          <p:cNvSpPr txBox="1"/>
          <p:nvPr/>
        </p:nvSpPr>
        <p:spPr>
          <a:xfrm>
            <a:off x="2590800" y="1600200"/>
            <a:ext cx="4495800" cy="523220"/>
          </a:xfrm>
          <a:prstGeom prst="rect">
            <a:avLst/>
          </a:prstGeom>
          <a:noFill/>
        </p:spPr>
        <p:txBody>
          <a:bodyPr wrap="square" rtlCol="0">
            <a:spAutoFit/>
          </a:bodyPr>
          <a:lstStyle/>
          <a:p>
            <a:pPr algn="ctr"/>
            <a:r>
              <a:rPr lang="el-GR" sz="2800" dirty="0" smtClean="0">
                <a:latin typeface="Times New Roman" pitchFamily="18" charset="0"/>
                <a:cs typeface="Times New Roman" pitchFamily="18" charset="0"/>
              </a:rPr>
              <a:t>Θέμα: Γραφικοί τύποι</a:t>
            </a:r>
            <a:endParaRPr lang="el-GR" sz="2800" dirty="0">
              <a:latin typeface="Times New Roman" pitchFamily="18" charset="0"/>
              <a:cs typeface="Times New Roman" pitchFamily="18" charset="0"/>
            </a:endParaRPr>
          </a:p>
        </p:txBody>
      </p:sp>
      <p:sp>
        <p:nvSpPr>
          <p:cNvPr id="6" name="TextBox 5"/>
          <p:cNvSpPr txBox="1"/>
          <p:nvPr/>
        </p:nvSpPr>
        <p:spPr>
          <a:xfrm>
            <a:off x="3276600" y="2438400"/>
            <a:ext cx="2362200" cy="2862322"/>
          </a:xfrm>
          <a:prstGeom prst="rect">
            <a:avLst/>
          </a:prstGeom>
          <a:noFill/>
        </p:spPr>
        <p:txBody>
          <a:bodyPr wrap="square" rtlCol="0">
            <a:spAutoFit/>
          </a:bodyPr>
          <a:lstStyle/>
          <a:p>
            <a:pPr algn="ctr"/>
            <a:r>
              <a:rPr lang="el-GR" u="sng" dirty="0" smtClean="0"/>
              <a:t>Β΄Ομάδα</a:t>
            </a:r>
          </a:p>
          <a:p>
            <a:pPr marL="342900" indent="-342900">
              <a:buFont typeface="+mj-lt"/>
              <a:buAutoNum type="arabicPeriod"/>
            </a:pPr>
            <a:r>
              <a:rPr lang="el-GR" dirty="0" smtClean="0"/>
              <a:t> Μιχάκης</a:t>
            </a:r>
          </a:p>
          <a:p>
            <a:pPr marL="342900" indent="-342900">
              <a:buFont typeface="+mj-lt"/>
              <a:buAutoNum type="arabicPeriod"/>
            </a:pPr>
            <a:r>
              <a:rPr lang="el-GR" dirty="0" smtClean="0"/>
              <a:t>Αθερινόπουλος</a:t>
            </a:r>
          </a:p>
          <a:p>
            <a:pPr marL="342900" indent="-342900">
              <a:buFont typeface="+mj-lt"/>
              <a:buAutoNum type="arabicPeriod"/>
            </a:pPr>
            <a:r>
              <a:rPr lang="el-GR" dirty="0" smtClean="0"/>
              <a:t>Αρχιστράτηγος</a:t>
            </a:r>
          </a:p>
          <a:p>
            <a:pPr marL="342900" indent="-342900">
              <a:buFont typeface="+mj-lt"/>
              <a:buAutoNum type="arabicPeriod"/>
            </a:pPr>
            <a:r>
              <a:rPr lang="en-US" dirty="0" smtClean="0"/>
              <a:t>Fifty-two</a:t>
            </a:r>
          </a:p>
          <a:p>
            <a:pPr marL="342900" indent="-342900">
              <a:buFont typeface="+mj-lt"/>
              <a:buAutoNum type="arabicPeriod"/>
            </a:pPr>
            <a:r>
              <a:rPr lang="el-GR" dirty="0" smtClean="0"/>
              <a:t>Άρχοντας</a:t>
            </a:r>
          </a:p>
          <a:p>
            <a:pPr marL="342900" indent="-342900">
              <a:buFont typeface="+mj-lt"/>
              <a:buAutoNum type="arabicPeriod"/>
            </a:pPr>
            <a:r>
              <a:rPr lang="el-GR" dirty="0" smtClean="0"/>
              <a:t>Χατζής</a:t>
            </a:r>
          </a:p>
          <a:p>
            <a:pPr marL="342900" indent="-342900">
              <a:buFont typeface="+mj-lt"/>
              <a:buAutoNum type="arabicPeriod"/>
            </a:pPr>
            <a:r>
              <a:rPr lang="el-GR" dirty="0" smtClean="0"/>
              <a:t>Ροδόλφος</a:t>
            </a:r>
          </a:p>
          <a:p>
            <a:pPr marL="342900" indent="-342900">
              <a:buFont typeface="+mj-lt"/>
              <a:buAutoNum type="arabicPeriod"/>
            </a:pPr>
            <a:r>
              <a:rPr lang="el-GR" dirty="0" smtClean="0"/>
              <a:t>Χρήστος Αράπης</a:t>
            </a:r>
          </a:p>
          <a:p>
            <a:pPr marL="342900" indent="-342900">
              <a:buFont typeface="+mj-lt"/>
              <a:buAutoNum type="arabicPeriod"/>
            </a:pPr>
            <a:r>
              <a:rPr lang="el-GR" dirty="0" smtClean="0"/>
              <a:t>Αρυρίνιστος</a:t>
            </a:r>
            <a:endParaRPr lang="el-GR" dirty="0"/>
          </a:p>
        </p:txBody>
      </p:sp>
      <p:sp>
        <p:nvSpPr>
          <p:cNvPr id="7" name="TextBox 6"/>
          <p:cNvSpPr txBox="1"/>
          <p:nvPr/>
        </p:nvSpPr>
        <p:spPr>
          <a:xfrm>
            <a:off x="6400800" y="2286000"/>
            <a:ext cx="2133600" cy="3570208"/>
          </a:xfrm>
          <a:prstGeom prst="rect">
            <a:avLst/>
          </a:prstGeom>
          <a:noFill/>
        </p:spPr>
        <p:txBody>
          <a:bodyPr wrap="square" rtlCol="0">
            <a:spAutoFit/>
          </a:bodyPr>
          <a:lstStyle/>
          <a:p>
            <a:pPr algn="ctr"/>
            <a:r>
              <a:rPr lang="el-GR" sz="1600" u="sng" dirty="0" smtClean="0"/>
              <a:t>Γ΄Ομάδα</a:t>
            </a:r>
          </a:p>
          <a:p>
            <a:pPr marL="342900" indent="-342900">
              <a:buFont typeface="+mj-lt"/>
              <a:buAutoNum type="arabicPeriod"/>
            </a:pPr>
            <a:r>
              <a:rPr lang="el-GR" sz="1600" dirty="0" smtClean="0">
                <a:latin typeface="Times New Roman" pitchFamily="18" charset="0"/>
                <a:cs typeface="Times New Roman" pitchFamily="18" charset="0"/>
              </a:rPr>
              <a:t>Κλεάνθης Αγαλματίδης</a:t>
            </a:r>
          </a:p>
          <a:p>
            <a:pPr marL="342900" indent="-342900">
              <a:buFont typeface="+mj-lt"/>
              <a:buAutoNum type="arabicPeriod"/>
            </a:pPr>
            <a:r>
              <a:rPr lang="el-GR" sz="1600" dirty="0" smtClean="0">
                <a:latin typeface="Times New Roman" pitchFamily="18" charset="0"/>
                <a:cs typeface="Times New Roman" pitchFamily="18" charset="0"/>
              </a:rPr>
              <a:t>Κανατάς μπαρμπαγιάννης</a:t>
            </a:r>
          </a:p>
          <a:p>
            <a:pPr marL="342900" indent="-342900">
              <a:buFont typeface="+mj-lt"/>
              <a:buAutoNum type="arabicPeriod"/>
            </a:pPr>
            <a:r>
              <a:rPr lang="el-GR" sz="1600" dirty="0" smtClean="0">
                <a:latin typeface="Times New Roman" pitchFamily="18" charset="0"/>
                <a:cs typeface="Times New Roman" pitchFamily="18" charset="0"/>
              </a:rPr>
              <a:t>Σιλιγάρδος</a:t>
            </a:r>
          </a:p>
          <a:p>
            <a:pPr marL="342900" indent="-342900">
              <a:buFont typeface="+mj-lt"/>
              <a:buAutoNum type="arabicPeriod"/>
            </a:pPr>
            <a:r>
              <a:rPr lang="el-GR" sz="1600" dirty="0" smtClean="0">
                <a:latin typeface="Times New Roman" pitchFamily="18" charset="0"/>
                <a:cs typeface="Times New Roman" pitchFamily="18" charset="0"/>
              </a:rPr>
              <a:t>Εξαρχόπουλος</a:t>
            </a:r>
          </a:p>
          <a:p>
            <a:pPr marL="342900" indent="-342900">
              <a:buFont typeface="+mj-lt"/>
              <a:buAutoNum type="arabicPeriod"/>
            </a:pPr>
            <a:r>
              <a:rPr lang="el-GR" sz="1600" dirty="0" smtClean="0">
                <a:latin typeface="Times New Roman" pitchFamily="18" charset="0"/>
                <a:cs typeface="Times New Roman" pitchFamily="18" charset="0"/>
              </a:rPr>
              <a:t>Ανέστης Βιολιστής</a:t>
            </a:r>
          </a:p>
          <a:p>
            <a:pPr marL="342900" indent="-342900">
              <a:buFont typeface="+mj-lt"/>
              <a:buAutoNum type="arabicPeriod"/>
            </a:pPr>
            <a:r>
              <a:rPr lang="el-GR" sz="1600" dirty="0" smtClean="0">
                <a:latin typeface="Times New Roman" pitchFamily="18" charset="0"/>
                <a:cs typeface="Times New Roman" pitchFamily="18" charset="0"/>
              </a:rPr>
              <a:t>Διαμαντίνα</a:t>
            </a:r>
          </a:p>
          <a:p>
            <a:pPr marL="342900" indent="-342900">
              <a:buFont typeface="+mj-lt"/>
              <a:buAutoNum type="arabicPeriod"/>
            </a:pPr>
            <a:r>
              <a:rPr lang="el-GR" sz="1600" dirty="0" smtClean="0">
                <a:latin typeface="Times New Roman" pitchFamily="18" charset="0"/>
                <a:cs typeface="Times New Roman" pitchFamily="18" charset="0"/>
              </a:rPr>
              <a:t>Τσελεπίσταρης</a:t>
            </a:r>
          </a:p>
          <a:p>
            <a:pPr marL="342900" indent="-342900">
              <a:buFont typeface="+mj-lt"/>
              <a:buAutoNum type="arabicPeriod"/>
            </a:pPr>
            <a:r>
              <a:rPr lang="el-GR" sz="1600" dirty="0" smtClean="0">
                <a:latin typeface="Times New Roman" pitchFamily="18" charset="0"/>
                <a:cs typeface="Times New Roman" pitchFamily="18" charset="0"/>
              </a:rPr>
              <a:t>Πούλος</a:t>
            </a:r>
          </a:p>
          <a:p>
            <a:pPr marL="342900" indent="-342900">
              <a:buFont typeface="+mj-lt"/>
              <a:buAutoNum type="arabicPeriod"/>
            </a:pPr>
            <a:r>
              <a:rPr lang="el-GR" sz="1600" dirty="0" smtClean="0">
                <a:latin typeface="Times New Roman" pitchFamily="18" charset="0"/>
                <a:cs typeface="Times New Roman" pitchFamily="18" charset="0"/>
              </a:rPr>
              <a:t>Βελογιάννης</a:t>
            </a:r>
          </a:p>
          <a:p>
            <a:pPr marL="342900" indent="-342900">
              <a:buFont typeface="+mj-lt"/>
              <a:buAutoNum type="arabicPeriod"/>
            </a:pPr>
            <a:r>
              <a:rPr lang="el-GR" sz="1600" dirty="0" smtClean="0">
                <a:latin typeface="Times New Roman" pitchFamily="18" charset="0"/>
                <a:cs typeface="Times New Roman" pitchFamily="18" charset="0"/>
              </a:rPr>
              <a:t>Πύρλας</a:t>
            </a:r>
          </a:p>
          <a:p>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2209800" cy="3600986"/>
          </a:xfrm>
          <a:prstGeom prst="rect">
            <a:avLst/>
          </a:prstGeom>
          <a:noFill/>
        </p:spPr>
        <p:txBody>
          <a:bodyPr wrap="square" rtlCol="0">
            <a:spAutoFit/>
          </a:bodyPr>
          <a:lstStyle/>
          <a:p>
            <a:pPr algn="ctr"/>
            <a:r>
              <a:rPr lang="el-GR" u="sng" dirty="0" smtClean="0">
                <a:latin typeface="Times New Roman" pitchFamily="18" charset="0"/>
                <a:cs typeface="Times New Roman" pitchFamily="18" charset="0"/>
              </a:rPr>
              <a:t>Δ΄Ομάδα</a:t>
            </a:r>
          </a:p>
          <a:p>
            <a:pPr marL="342900" indent="-342900">
              <a:buFont typeface="+mj-lt"/>
              <a:buAutoNum type="arabicPeriod"/>
            </a:pPr>
            <a:r>
              <a:rPr lang="el-GR" sz="1600" dirty="0" smtClean="0">
                <a:latin typeface="Times New Roman" pitchFamily="18" charset="0"/>
                <a:cs typeface="Times New Roman" pitchFamily="18" charset="0"/>
              </a:rPr>
              <a:t>Ο γιαγιάς</a:t>
            </a:r>
          </a:p>
          <a:p>
            <a:pPr marL="342900" indent="-342900">
              <a:buFont typeface="+mj-lt"/>
              <a:buAutoNum type="arabicPeriod"/>
            </a:pPr>
            <a:r>
              <a:rPr lang="el-GR" sz="1600" dirty="0" smtClean="0">
                <a:latin typeface="Times New Roman" pitchFamily="18" charset="0"/>
                <a:cs typeface="Times New Roman" pitchFamily="18" charset="0"/>
              </a:rPr>
              <a:t>Ο Αναρχικός</a:t>
            </a:r>
          </a:p>
          <a:p>
            <a:pPr marL="342900" indent="-342900">
              <a:buFont typeface="+mj-lt"/>
              <a:buAutoNum type="arabicPeriod"/>
            </a:pPr>
            <a:r>
              <a:rPr lang="el-GR" sz="1600" dirty="0" smtClean="0">
                <a:latin typeface="Times New Roman" pitchFamily="18" charset="0"/>
                <a:cs typeface="Times New Roman" pitchFamily="18" charset="0"/>
              </a:rPr>
              <a:t>Ο Αρθούρος</a:t>
            </a:r>
          </a:p>
          <a:p>
            <a:pPr marL="342900" indent="-342900">
              <a:buFont typeface="+mj-lt"/>
              <a:buAutoNum type="arabicPeriod"/>
            </a:pPr>
            <a:r>
              <a:rPr lang="el-GR" sz="1600" dirty="0" smtClean="0">
                <a:latin typeface="Times New Roman" pitchFamily="18" charset="0"/>
                <a:cs typeface="Times New Roman" pitchFamily="18" charset="0"/>
              </a:rPr>
              <a:t>Ο Θόδωρος</a:t>
            </a:r>
          </a:p>
          <a:p>
            <a:pPr marL="342900" indent="-342900">
              <a:buFont typeface="+mj-lt"/>
              <a:buAutoNum type="arabicPeriod"/>
            </a:pPr>
            <a:r>
              <a:rPr lang="el-GR" sz="1600" dirty="0" smtClean="0">
                <a:latin typeface="Times New Roman" pitchFamily="18" charset="0"/>
                <a:cs typeface="Times New Roman" pitchFamily="18" charset="0"/>
              </a:rPr>
              <a:t>Ο Σάββας</a:t>
            </a:r>
          </a:p>
          <a:p>
            <a:pPr marL="342900" indent="-342900">
              <a:buFont typeface="+mj-lt"/>
              <a:buAutoNum type="arabicPeriod"/>
            </a:pPr>
            <a:r>
              <a:rPr lang="el-GR" sz="1600" dirty="0" smtClean="0">
                <a:latin typeface="Times New Roman" pitchFamily="18" charset="0"/>
                <a:cs typeface="Times New Roman" pitchFamily="18" charset="0"/>
              </a:rPr>
              <a:t>Ο Γουβέλης Εμμανουήλ ο μποέμ</a:t>
            </a:r>
          </a:p>
          <a:p>
            <a:pPr marL="342900" indent="-342900">
              <a:buFont typeface="+mj-lt"/>
              <a:buAutoNum type="arabicPeriod"/>
            </a:pPr>
            <a:r>
              <a:rPr lang="el-GR" sz="1600" dirty="0" smtClean="0">
                <a:latin typeface="Times New Roman" pitchFamily="18" charset="0"/>
                <a:cs typeface="Times New Roman" pitchFamily="18" charset="0"/>
              </a:rPr>
              <a:t>Ο Στατηγός</a:t>
            </a:r>
          </a:p>
          <a:p>
            <a:pPr marL="342900" indent="-342900">
              <a:buFont typeface="+mj-lt"/>
              <a:buAutoNum type="arabicPeriod"/>
            </a:pPr>
            <a:r>
              <a:rPr lang="el-GR" sz="1600" dirty="0" smtClean="0">
                <a:latin typeface="Times New Roman" pitchFamily="18" charset="0"/>
                <a:cs typeface="Times New Roman" pitchFamily="18" charset="0"/>
              </a:rPr>
              <a:t>Ο Μερακλής</a:t>
            </a:r>
          </a:p>
          <a:p>
            <a:pPr marL="342900" indent="-342900">
              <a:buFont typeface="+mj-lt"/>
              <a:buAutoNum type="arabicPeriod"/>
            </a:pPr>
            <a:r>
              <a:rPr lang="el-GR" sz="1600" dirty="0" smtClean="0">
                <a:latin typeface="Times New Roman" pitchFamily="18" charset="0"/>
                <a:cs typeface="Times New Roman" pitchFamily="18" charset="0"/>
              </a:rPr>
              <a:t>Ο Γενάδιος Αναστάσιος</a:t>
            </a:r>
          </a:p>
          <a:p>
            <a:pPr marL="342900" indent="-342900">
              <a:buFont typeface="+mj-lt"/>
              <a:buAutoNum type="arabicPeriod"/>
            </a:pPr>
            <a:r>
              <a:rPr lang="el-GR" sz="1600" dirty="0" smtClean="0">
                <a:latin typeface="Times New Roman" pitchFamily="18" charset="0"/>
                <a:cs typeface="Times New Roman" pitchFamily="18" charset="0"/>
              </a:rPr>
              <a:t> Μπόκος μπόκο</a:t>
            </a:r>
          </a:p>
          <a:p>
            <a:endParaRPr lang="el-GR" u="sng" dirty="0">
              <a:latin typeface="Times New Roman" pitchFamily="18" charset="0"/>
              <a:cs typeface="Times New Roman" pitchFamily="18" charset="0"/>
            </a:endParaRPr>
          </a:p>
        </p:txBody>
      </p:sp>
      <p:sp>
        <p:nvSpPr>
          <p:cNvPr id="5" name="TextBox 4"/>
          <p:cNvSpPr txBox="1"/>
          <p:nvPr/>
        </p:nvSpPr>
        <p:spPr>
          <a:xfrm>
            <a:off x="2438400" y="3429000"/>
            <a:ext cx="1981200" cy="3939540"/>
          </a:xfrm>
          <a:prstGeom prst="rect">
            <a:avLst/>
          </a:prstGeom>
          <a:noFill/>
        </p:spPr>
        <p:txBody>
          <a:bodyPr wrap="square" rtlCol="0">
            <a:spAutoFit/>
          </a:bodyPr>
          <a:lstStyle/>
          <a:p>
            <a:pPr algn="ctr"/>
            <a:r>
              <a:rPr lang="el-GR" u="sng" dirty="0" smtClean="0"/>
              <a:t>Ε΄Ομάδα</a:t>
            </a:r>
          </a:p>
          <a:p>
            <a:pPr marL="342900" indent="-342900">
              <a:buFont typeface="+mj-lt"/>
              <a:buAutoNum type="arabicPeriod"/>
            </a:pPr>
            <a:r>
              <a:rPr lang="el-GR" sz="1600" dirty="0" smtClean="0">
                <a:latin typeface="Times New Roman" pitchFamily="18" charset="0"/>
                <a:cs typeface="Times New Roman" pitchFamily="18" charset="0"/>
              </a:rPr>
              <a:t>Κασιμάτης</a:t>
            </a:r>
          </a:p>
          <a:p>
            <a:pPr marL="342900" indent="-342900">
              <a:buFont typeface="+mj-lt"/>
              <a:buAutoNum type="arabicPeriod"/>
            </a:pPr>
            <a:r>
              <a:rPr lang="el-GR" sz="1600" dirty="0" smtClean="0">
                <a:latin typeface="Times New Roman" pitchFamily="18" charset="0"/>
                <a:cs typeface="Times New Roman" pitchFamily="18" charset="0"/>
              </a:rPr>
              <a:t>Σιμιτσόπουλος</a:t>
            </a:r>
          </a:p>
          <a:p>
            <a:pPr marL="342900" indent="-342900">
              <a:buFont typeface="+mj-lt"/>
              <a:buAutoNum type="arabicPeriod"/>
            </a:pPr>
            <a:r>
              <a:rPr lang="el-GR" sz="1600" dirty="0" smtClean="0">
                <a:latin typeface="Times New Roman" pitchFamily="18" charset="0"/>
                <a:cs typeface="Times New Roman" pitchFamily="18" charset="0"/>
              </a:rPr>
              <a:t>Χατζηχρήστος</a:t>
            </a:r>
          </a:p>
          <a:p>
            <a:pPr marL="342900" indent="-342900">
              <a:buFont typeface="+mj-lt"/>
              <a:buAutoNum type="arabicPeriod"/>
            </a:pPr>
            <a:r>
              <a:rPr lang="el-GR" sz="1600" dirty="0" smtClean="0">
                <a:latin typeface="Times New Roman" pitchFamily="18" charset="0"/>
                <a:cs typeface="Times New Roman" pitchFamily="18" charset="0"/>
              </a:rPr>
              <a:t>Ο Ρήτορας</a:t>
            </a:r>
          </a:p>
          <a:p>
            <a:pPr marL="342900" indent="-342900">
              <a:buFont typeface="+mj-lt"/>
              <a:buAutoNum type="arabicPeriod"/>
            </a:pPr>
            <a:r>
              <a:rPr lang="el-GR" sz="1600" dirty="0" smtClean="0">
                <a:latin typeface="Times New Roman" pitchFamily="18" charset="0"/>
                <a:cs typeface="Times New Roman" pitchFamily="18" charset="0"/>
              </a:rPr>
              <a:t>ο Μύξας</a:t>
            </a:r>
          </a:p>
          <a:p>
            <a:pPr marL="342900" indent="-342900">
              <a:buFont typeface="+mj-lt"/>
              <a:buAutoNum type="arabicPeriod"/>
            </a:pPr>
            <a:r>
              <a:rPr lang="el-GR" sz="1600" dirty="0" smtClean="0">
                <a:latin typeface="Times New Roman" pitchFamily="18" charset="0"/>
                <a:cs typeface="Times New Roman" pitchFamily="18" charset="0"/>
              </a:rPr>
              <a:t>Μαντάμ Πουρ</a:t>
            </a:r>
          </a:p>
          <a:p>
            <a:pPr marL="342900" indent="-342900">
              <a:buFont typeface="+mj-lt"/>
              <a:buAutoNum type="arabicPeriod"/>
            </a:pPr>
            <a:r>
              <a:rPr lang="el-GR" sz="1600" dirty="0" smtClean="0">
                <a:latin typeface="Times New Roman" pitchFamily="18" charset="0"/>
                <a:cs typeface="Times New Roman" pitchFamily="18" charset="0"/>
              </a:rPr>
              <a:t>Αιμιλία Αβερωφ</a:t>
            </a:r>
          </a:p>
          <a:p>
            <a:pPr marL="342900" indent="-342900">
              <a:buFont typeface="+mj-lt"/>
              <a:buAutoNum type="arabicPeriod"/>
            </a:pPr>
            <a:r>
              <a:rPr lang="el-GR" sz="1600" dirty="0" smtClean="0">
                <a:latin typeface="Times New Roman" pitchFamily="18" charset="0"/>
                <a:cs typeface="Times New Roman" pitchFamily="18" charset="0"/>
              </a:rPr>
              <a:t>Δημητρόπουλος</a:t>
            </a:r>
          </a:p>
          <a:p>
            <a:pPr marL="342900" indent="-342900">
              <a:buFont typeface="+mj-lt"/>
              <a:buAutoNum type="arabicPeriod"/>
            </a:pPr>
            <a:r>
              <a:rPr lang="el-GR" sz="1600" dirty="0" smtClean="0">
                <a:latin typeface="Times New Roman" pitchFamily="18" charset="0"/>
                <a:cs typeface="Times New Roman" pitchFamily="18" charset="0"/>
              </a:rPr>
              <a:t>Μυγανδώνης</a:t>
            </a:r>
          </a:p>
          <a:p>
            <a:pPr marL="342900" indent="-342900">
              <a:buFont typeface="+mj-lt"/>
              <a:buAutoNum type="arabicPeriod"/>
            </a:pPr>
            <a:r>
              <a:rPr lang="el-GR" sz="1600" dirty="0" smtClean="0">
                <a:latin typeface="Times New Roman" pitchFamily="18" charset="0"/>
                <a:cs typeface="Times New Roman" pitchFamily="18" charset="0"/>
              </a:rPr>
              <a:t>Γρίβας</a:t>
            </a:r>
          </a:p>
          <a:p>
            <a:endParaRPr lang="el-GR" dirty="0" smtClean="0"/>
          </a:p>
          <a:p>
            <a:endParaRPr lang="el-GR" dirty="0" smtClean="0"/>
          </a:p>
          <a:p>
            <a:endParaRPr lang="el-GR" dirty="0" smtClean="0"/>
          </a:p>
          <a:p>
            <a:endParaRPr lang="el-GR" dirty="0"/>
          </a:p>
        </p:txBody>
      </p:sp>
      <p:sp>
        <p:nvSpPr>
          <p:cNvPr id="6" name="TextBox 5"/>
          <p:cNvSpPr txBox="1"/>
          <p:nvPr/>
        </p:nvSpPr>
        <p:spPr>
          <a:xfrm>
            <a:off x="4495800" y="533400"/>
            <a:ext cx="2590800" cy="2831544"/>
          </a:xfrm>
          <a:prstGeom prst="rect">
            <a:avLst/>
          </a:prstGeom>
          <a:noFill/>
        </p:spPr>
        <p:txBody>
          <a:bodyPr wrap="square" rtlCol="0">
            <a:spAutoFit/>
          </a:bodyPr>
          <a:lstStyle/>
          <a:p>
            <a:pPr algn="ctr"/>
            <a:r>
              <a:rPr lang="el-GR" u="sng" dirty="0" smtClean="0"/>
              <a:t>Στ΄Ομάδα</a:t>
            </a:r>
          </a:p>
          <a:p>
            <a:pPr marL="342900" indent="-342900">
              <a:buFont typeface="+mj-lt"/>
              <a:buAutoNum type="arabicPeriod"/>
            </a:pPr>
            <a:r>
              <a:rPr lang="el-GR" sz="1600" dirty="0" smtClean="0"/>
              <a:t>Αριμάντος</a:t>
            </a:r>
          </a:p>
          <a:p>
            <a:pPr marL="342900" indent="-342900">
              <a:buFont typeface="+mj-lt"/>
              <a:buAutoNum type="arabicPeriod"/>
            </a:pPr>
            <a:r>
              <a:rPr lang="el-GR" sz="1600" dirty="0" smtClean="0"/>
              <a:t>Ράλλης</a:t>
            </a:r>
          </a:p>
          <a:p>
            <a:pPr marL="342900" indent="-342900">
              <a:buFont typeface="+mj-lt"/>
              <a:buAutoNum type="arabicPeriod"/>
            </a:pPr>
            <a:r>
              <a:rPr lang="el-GR" sz="1600" dirty="0" smtClean="0"/>
              <a:t>Γιάννης ο θεός</a:t>
            </a:r>
          </a:p>
          <a:p>
            <a:pPr marL="342900" indent="-342900">
              <a:buFont typeface="+mj-lt"/>
              <a:buAutoNum type="arabicPeriod"/>
            </a:pPr>
            <a:r>
              <a:rPr lang="el-GR" sz="1600" dirty="0" smtClean="0"/>
              <a:t>Λελέκος</a:t>
            </a:r>
          </a:p>
          <a:p>
            <a:pPr marL="342900" indent="-342900">
              <a:buFont typeface="+mj-lt"/>
              <a:buAutoNum type="arabicPeriod"/>
            </a:pPr>
            <a:r>
              <a:rPr lang="el-GR" sz="1600" dirty="0" smtClean="0"/>
              <a:t>Λουπέτης Μάρκος</a:t>
            </a:r>
          </a:p>
          <a:p>
            <a:pPr marL="342900" indent="-342900">
              <a:buFont typeface="+mj-lt"/>
              <a:buAutoNum type="arabicPeriod"/>
            </a:pPr>
            <a:r>
              <a:rPr lang="el-GR" sz="1600" dirty="0" smtClean="0"/>
              <a:t>Ροζού</a:t>
            </a:r>
          </a:p>
          <a:p>
            <a:pPr marL="342900" indent="-342900">
              <a:buFont typeface="+mj-lt"/>
              <a:buAutoNum type="arabicPeriod"/>
            </a:pPr>
            <a:r>
              <a:rPr lang="el-GR" sz="1600" dirty="0" smtClean="0"/>
              <a:t>Στριφτόπουλος Αλέξιος</a:t>
            </a:r>
          </a:p>
          <a:p>
            <a:pPr marL="342900" indent="-342900">
              <a:buFont typeface="+mj-lt"/>
              <a:buAutoNum type="arabicPeriod"/>
            </a:pPr>
            <a:r>
              <a:rPr lang="el-GR" sz="1600" dirty="0" smtClean="0"/>
              <a:t>Ο τύπος των σταθμών   και των στάσεων</a:t>
            </a:r>
          </a:p>
          <a:p>
            <a:pPr marL="342900" indent="-342900">
              <a:buFont typeface="+mj-lt"/>
              <a:buAutoNum type="arabicPeriod"/>
            </a:pPr>
            <a:r>
              <a:rPr lang="el-GR" sz="1600" dirty="0" smtClean="0"/>
              <a:t>Φυλίντας Μένος</a:t>
            </a:r>
            <a:endParaRPr lang="el-GR" sz="1600" dirty="0"/>
          </a:p>
        </p:txBody>
      </p:sp>
      <p:sp>
        <p:nvSpPr>
          <p:cNvPr id="7" name="TextBox 6"/>
          <p:cNvSpPr txBox="1"/>
          <p:nvPr/>
        </p:nvSpPr>
        <p:spPr>
          <a:xfrm>
            <a:off x="6705600" y="3124200"/>
            <a:ext cx="1905000" cy="4062651"/>
          </a:xfrm>
          <a:prstGeom prst="rect">
            <a:avLst/>
          </a:prstGeom>
          <a:noFill/>
        </p:spPr>
        <p:txBody>
          <a:bodyPr wrap="square" rtlCol="0">
            <a:spAutoFit/>
          </a:bodyPr>
          <a:lstStyle/>
          <a:p>
            <a:pPr marL="342900" indent="-342900" algn="ctr"/>
            <a:r>
              <a:rPr lang="el-GR" u="sng" dirty="0" smtClean="0"/>
              <a:t>Ζ΄Ομάδα</a:t>
            </a:r>
          </a:p>
          <a:p>
            <a:pPr marL="342900" indent="-342900">
              <a:buFont typeface="+mj-lt"/>
              <a:buAutoNum type="arabicPeriod"/>
            </a:pPr>
            <a:r>
              <a:rPr lang="el-GR" sz="1600" dirty="0" smtClean="0">
                <a:latin typeface="Times New Roman" pitchFamily="18" charset="0"/>
                <a:cs typeface="Times New Roman" pitchFamily="18" charset="0"/>
              </a:rPr>
              <a:t>Βιζίτας</a:t>
            </a:r>
          </a:p>
          <a:p>
            <a:pPr marL="342900" indent="-342900">
              <a:buFont typeface="+mj-lt"/>
              <a:buAutoNum type="arabicPeriod"/>
            </a:pPr>
            <a:r>
              <a:rPr lang="el-GR" sz="1600" dirty="0" smtClean="0">
                <a:latin typeface="Times New Roman" pitchFamily="18" charset="0"/>
                <a:cs typeface="Times New Roman" pitchFamily="18" charset="0"/>
              </a:rPr>
              <a:t>Τσιν-τσων</a:t>
            </a:r>
          </a:p>
          <a:p>
            <a:pPr marL="342900" indent="-342900">
              <a:buFont typeface="+mj-lt"/>
              <a:buAutoNum type="arabicPeriod"/>
            </a:pPr>
            <a:r>
              <a:rPr lang="el-GR" sz="1600" dirty="0" smtClean="0">
                <a:latin typeface="Times New Roman" pitchFamily="18" charset="0"/>
                <a:cs typeface="Times New Roman" pitchFamily="18" charset="0"/>
              </a:rPr>
              <a:t>Ψωροκώσταινα</a:t>
            </a:r>
          </a:p>
          <a:p>
            <a:pPr marL="342900" indent="-342900">
              <a:buFont typeface="+mj-lt"/>
              <a:buAutoNum type="arabicPeriod"/>
            </a:pPr>
            <a:r>
              <a:rPr lang="el-GR" sz="1600" dirty="0" smtClean="0">
                <a:latin typeface="Times New Roman" pitchFamily="18" charset="0"/>
                <a:cs typeface="Times New Roman" pitchFamily="18" charset="0"/>
              </a:rPr>
              <a:t>Κυρα-Μαριγώ</a:t>
            </a:r>
          </a:p>
          <a:p>
            <a:pPr marL="342900" indent="-342900">
              <a:buFont typeface="+mj-lt"/>
              <a:buAutoNum type="arabicPeriod"/>
            </a:pPr>
            <a:r>
              <a:rPr lang="el-GR" sz="1600" dirty="0" smtClean="0">
                <a:latin typeface="Times New Roman" pitchFamily="18" charset="0"/>
                <a:cs typeface="Times New Roman" pitchFamily="18" charset="0"/>
              </a:rPr>
              <a:t>Τρελοκατερίνα</a:t>
            </a:r>
          </a:p>
          <a:p>
            <a:pPr marL="342900" indent="-342900">
              <a:buFont typeface="+mj-lt"/>
              <a:buAutoNum type="arabicPeriod"/>
            </a:pPr>
            <a:r>
              <a:rPr lang="el-GR" sz="1600" dirty="0" smtClean="0">
                <a:latin typeface="Times New Roman" pitchFamily="18" charset="0"/>
                <a:cs typeface="Times New Roman" pitchFamily="18" charset="0"/>
              </a:rPr>
              <a:t>Παλικαράδες</a:t>
            </a:r>
          </a:p>
          <a:p>
            <a:pPr marL="342900" indent="-342900">
              <a:buFont typeface="+mj-lt"/>
              <a:buAutoNum type="arabicPeriod"/>
            </a:pPr>
            <a:r>
              <a:rPr lang="el-GR" sz="1600" dirty="0" smtClean="0">
                <a:latin typeface="Times New Roman" pitchFamily="18" charset="0"/>
                <a:cs typeface="Times New Roman" pitchFamily="18" charset="0"/>
              </a:rPr>
              <a:t>Σακουλές</a:t>
            </a:r>
          </a:p>
          <a:p>
            <a:pPr marL="342900" indent="-342900">
              <a:buFont typeface="+mj-lt"/>
              <a:buAutoNum type="arabicPeriod"/>
            </a:pPr>
            <a:r>
              <a:rPr lang="el-GR" sz="1600" dirty="0" smtClean="0">
                <a:latin typeface="Times New Roman" pitchFamily="18" charset="0"/>
                <a:cs typeface="Times New Roman" pitchFamily="18" charset="0"/>
              </a:rPr>
              <a:t>Μασσώνος</a:t>
            </a:r>
          </a:p>
          <a:p>
            <a:pPr marL="342900" indent="-342900">
              <a:buFont typeface="+mj-lt"/>
              <a:buAutoNum type="arabicPeriod"/>
            </a:pPr>
            <a:r>
              <a:rPr lang="el-GR" sz="1600" dirty="0" smtClean="0">
                <a:latin typeface="Times New Roman" pitchFamily="18" charset="0"/>
                <a:cs typeface="Times New Roman" pitchFamily="18" charset="0"/>
              </a:rPr>
              <a:t>0 αράπης της βασίλισσας</a:t>
            </a:r>
          </a:p>
          <a:p>
            <a:pPr marL="342900" indent="-342900">
              <a:buFont typeface="+mj-lt"/>
              <a:buAutoNum type="arabicPeriod"/>
            </a:pPr>
            <a:r>
              <a:rPr lang="el-GR" sz="1600" dirty="0" smtClean="0">
                <a:latin typeface="Times New Roman" pitchFamily="18" charset="0"/>
                <a:cs typeface="Times New Roman" pitchFamily="18" charset="0"/>
              </a:rPr>
              <a:t>Σαμψάκος</a:t>
            </a:r>
          </a:p>
          <a:p>
            <a:pPr marL="342900" indent="-342900">
              <a:buFont typeface="+mj-lt"/>
              <a:buAutoNum type="arabicPeriod"/>
            </a:pPr>
            <a:r>
              <a:rPr lang="el-GR" sz="1600" dirty="0" smtClean="0">
                <a:latin typeface="Times New Roman" pitchFamily="18" charset="0"/>
                <a:cs typeface="Times New Roman" pitchFamily="18" charset="0"/>
              </a:rPr>
              <a:t>Χρήστος ο αράπης</a:t>
            </a:r>
          </a:p>
          <a:p>
            <a:pPr marL="342900" indent="-342900">
              <a:buFont typeface="+mj-lt"/>
              <a:buAutoNum type="arabicPeriod"/>
            </a:pPr>
            <a:endParaRPr lang="el-GR" sz="1600" dirty="0" smtClean="0">
              <a:latin typeface="Times New Roman" pitchFamily="18" charset="0"/>
              <a:cs typeface="Times New Roman" pitchFamily="18" charset="0"/>
            </a:endParaRPr>
          </a:p>
          <a:p>
            <a:pPr marL="342900" indent="-342900">
              <a:buFont typeface="+mj-lt"/>
              <a:buAutoNum type="arabicPeriod"/>
            </a:pPr>
            <a:endParaRPr lang="el-G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Ευχαριστούμε για την προσοχή σας!</a:t>
            </a:r>
            <a:endParaRPr lang="el-GR" sz="4000" dirty="0"/>
          </a:p>
        </p:txBody>
      </p:sp>
      <p:sp>
        <p:nvSpPr>
          <p:cNvPr id="3" name="Content Placeholder 2"/>
          <p:cNvSpPr>
            <a:spLocks noGrp="1"/>
          </p:cNvSpPr>
          <p:nvPr>
            <p:ph idx="1"/>
          </p:nvPr>
        </p:nvSpPr>
        <p:spPr/>
        <p:txBody>
          <a:bodyPr>
            <a:normAutofit lnSpcReduction="10000"/>
          </a:bodyPr>
          <a:lstStyle/>
          <a:p>
            <a:pPr algn="ctr">
              <a:buNone/>
            </a:pPr>
            <a:endParaRPr lang="el-GR" sz="9600" dirty="0" smtClean="0"/>
          </a:p>
          <a:p>
            <a:pPr algn="ctr">
              <a:buNone/>
            </a:pPr>
            <a:r>
              <a:rPr lang="el-GR" sz="9600" dirty="0" smtClean="0"/>
              <a:t>Α΄3</a:t>
            </a:r>
          </a:p>
          <a:p>
            <a:pPr algn="ctr">
              <a:buNone/>
            </a:pPr>
            <a:endParaRPr lang="el-GR" sz="2400" dirty="0" smtClean="0"/>
          </a:p>
          <a:p>
            <a:pPr algn="ctr">
              <a:buNone/>
            </a:pPr>
            <a:endParaRPr lang="el-GR" sz="2400" dirty="0" smtClean="0"/>
          </a:p>
          <a:p>
            <a:pPr algn="ctr">
              <a:buNone/>
            </a:pPr>
            <a:endParaRPr lang="el-GR" sz="2400" dirty="0" smtClean="0"/>
          </a:p>
          <a:p>
            <a:pPr algn="ctr">
              <a:buNone/>
            </a:pPr>
            <a:r>
              <a:rPr lang="el-GR" sz="2400" dirty="0" smtClean="0"/>
              <a:t>(Όποιος θέλει να ενημερωθεί για τα θέματα κάθε</a:t>
            </a:r>
            <a:r>
              <a:rPr lang="en-US" sz="2400" dirty="0" smtClean="0"/>
              <a:t> </a:t>
            </a:r>
            <a:r>
              <a:rPr lang="el-GR" sz="2400" dirty="0" smtClean="0"/>
              <a:t>ομάδος μπορεί να απευθυνθεί στα μέλη της)</a:t>
            </a:r>
            <a:endParaRPr lang="el-GR"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 Τίτλος"/>
          <p:cNvSpPr>
            <a:spLocks noGrp="1"/>
          </p:cNvSpPr>
          <p:nvPr>
            <p:ph type="title"/>
          </p:nvPr>
        </p:nvSpPr>
        <p:spPr>
          <a:xfrm>
            <a:off x="467544" y="188640"/>
            <a:ext cx="8229600" cy="1143000"/>
          </a:xfrm>
        </p:spPr>
        <p:txBody>
          <a:bodyPr>
            <a:normAutofit fontScale="90000"/>
          </a:bodyPr>
          <a:lstStyle/>
          <a:p>
            <a:pPr algn="ctr" eaLnBrk="1" fontAlgn="auto" hangingPunct="1">
              <a:spcAft>
                <a:spcPts val="0"/>
              </a:spcAft>
              <a:defRPr/>
            </a:pPr>
            <a:r>
              <a:rPr lang="el-GR" dirty="0" smtClean="0"/>
              <a:t>Οι άνθρωποι που άλλαξαν την εκπαίδευση</a:t>
            </a:r>
            <a:endParaRPr lang="el-GR" dirty="0"/>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E14A57A2-D2C9-47CA-BA9F-FF3CC3FFBD24}"/>
                                            </p:graphicEl>
                                          </p:spTgt>
                                        </p:tgtEl>
                                        <p:attrNameLst>
                                          <p:attrName>style.visibility</p:attrName>
                                        </p:attrNameLst>
                                      </p:cBhvr>
                                      <p:to>
                                        <p:strVal val="visible"/>
                                      </p:to>
                                    </p:set>
                                    <p:anim calcmode="lin" valueType="num">
                                      <p:cBhvr additive="base">
                                        <p:cTn id="7" dur="500" fill="hold"/>
                                        <p:tgtEl>
                                          <p:spTgt spid="4">
                                            <p:graphicEl>
                                              <a:dgm id="{E14A57A2-D2C9-47CA-BA9F-FF3CC3FFBD2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E14A57A2-D2C9-47CA-BA9F-FF3CC3FFBD24}"/>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B737BA26-79A3-45FE-9CD8-56DDA7A4A871}"/>
                                            </p:graphicEl>
                                          </p:spTgt>
                                        </p:tgtEl>
                                        <p:attrNameLst>
                                          <p:attrName>style.visibility</p:attrName>
                                        </p:attrNameLst>
                                      </p:cBhvr>
                                      <p:to>
                                        <p:strVal val="visible"/>
                                      </p:to>
                                    </p:set>
                                    <p:anim calcmode="lin" valueType="num">
                                      <p:cBhvr additive="base">
                                        <p:cTn id="13" dur="500" fill="hold"/>
                                        <p:tgtEl>
                                          <p:spTgt spid="4">
                                            <p:graphicEl>
                                              <a:dgm id="{B737BA26-79A3-45FE-9CD8-56DDA7A4A87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B737BA26-79A3-45FE-9CD8-56DDA7A4A871}"/>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F50CB721-3241-402F-BADE-D190E700643D}"/>
                                            </p:graphicEl>
                                          </p:spTgt>
                                        </p:tgtEl>
                                        <p:attrNameLst>
                                          <p:attrName>style.visibility</p:attrName>
                                        </p:attrNameLst>
                                      </p:cBhvr>
                                      <p:to>
                                        <p:strVal val="visible"/>
                                      </p:to>
                                    </p:set>
                                    <p:anim calcmode="lin" valueType="num">
                                      <p:cBhvr additive="base">
                                        <p:cTn id="17" dur="500" fill="hold"/>
                                        <p:tgtEl>
                                          <p:spTgt spid="4">
                                            <p:graphicEl>
                                              <a:dgm id="{F50CB721-3241-402F-BADE-D190E700643D}"/>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F50CB721-3241-402F-BADE-D190E700643D}"/>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EFCE92F9-2EA9-477D-8539-A4D7FC8F9069}"/>
                                            </p:graphicEl>
                                          </p:spTgt>
                                        </p:tgtEl>
                                        <p:attrNameLst>
                                          <p:attrName>style.visibility</p:attrName>
                                        </p:attrNameLst>
                                      </p:cBhvr>
                                      <p:to>
                                        <p:strVal val="visible"/>
                                      </p:to>
                                    </p:set>
                                    <p:anim calcmode="lin" valueType="num">
                                      <p:cBhvr additive="base">
                                        <p:cTn id="23" dur="500" fill="hold"/>
                                        <p:tgtEl>
                                          <p:spTgt spid="4">
                                            <p:graphicEl>
                                              <a:dgm id="{EFCE92F9-2EA9-477D-8539-A4D7FC8F9069}"/>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EFCE92F9-2EA9-477D-8539-A4D7FC8F9069}"/>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3B38AA22-898C-4D5F-896A-274F46FC8829}"/>
                                            </p:graphicEl>
                                          </p:spTgt>
                                        </p:tgtEl>
                                        <p:attrNameLst>
                                          <p:attrName>style.visibility</p:attrName>
                                        </p:attrNameLst>
                                      </p:cBhvr>
                                      <p:to>
                                        <p:strVal val="visible"/>
                                      </p:to>
                                    </p:set>
                                    <p:anim calcmode="lin" valueType="num">
                                      <p:cBhvr additive="base">
                                        <p:cTn id="27" dur="500" fill="hold"/>
                                        <p:tgtEl>
                                          <p:spTgt spid="4">
                                            <p:graphicEl>
                                              <a:dgm id="{3B38AA22-898C-4D5F-896A-274F46FC8829}"/>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3B38AA22-898C-4D5F-896A-274F46FC8829}"/>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3C4D792C-642C-4DCD-AC01-D82043A55F52}"/>
                                            </p:graphicEl>
                                          </p:spTgt>
                                        </p:tgtEl>
                                        <p:attrNameLst>
                                          <p:attrName>style.visibility</p:attrName>
                                        </p:attrNameLst>
                                      </p:cBhvr>
                                      <p:to>
                                        <p:strVal val="visible"/>
                                      </p:to>
                                    </p:set>
                                    <p:anim calcmode="lin" valueType="num">
                                      <p:cBhvr additive="base">
                                        <p:cTn id="33" dur="500" fill="hold"/>
                                        <p:tgtEl>
                                          <p:spTgt spid="4">
                                            <p:graphicEl>
                                              <a:dgm id="{3C4D792C-642C-4DCD-AC01-D82043A55F52}"/>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3C4D792C-642C-4DCD-AC01-D82043A55F52}"/>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E036AA44-1991-4BC2-A34B-5A2455DF5B7D}"/>
                                            </p:graphicEl>
                                          </p:spTgt>
                                        </p:tgtEl>
                                        <p:attrNameLst>
                                          <p:attrName>style.visibility</p:attrName>
                                        </p:attrNameLst>
                                      </p:cBhvr>
                                      <p:to>
                                        <p:strVal val="visible"/>
                                      </p:to>
                                    </p:set>
                                    <p:anim calcmode="lin" valueType="num">
                                      <p:cBhvr additive="base">
                                        <p:cTn id="37" dur="500" fill="hold"/>
                                        <p:tgtEl>
                                          <p:spTgt spid="4">
                                            <p:graphicEl>
                                              <a:dgm id="{E036AA44-1991-4BC2-A34B-5A2455DF5B7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E036AA44-1991-4BC2-A34B-5A2455DF5B7D}"/>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67469030-2E20-42EA-9B73-51811C7854DA}"/>
                                            </p:graphicEl>
                                          </p:spTgt>
                                        </p:tgtEl>
                                        <p:attrNameLst>
                                          <p:attrName>style.visibility</p:attrName>
                                        </p:attrNameLst>
                                      </p:cBhvr>
                                      <p:to>
                                        <p:strVal val="visible"/>
                                      </p:to>
                                    </p:set>
                                    <p:anim calcmode="lin" valueType="num">
                                      <p:cBhvr additive="base">
                                        <p:cTn id="43" dur="500" fill="hold"/>
                                        <p:tgtEl>
                                          <p:spTgt spid="4">
                                            <p:graphicEl>
                                              <a:dgm id="{67469030-2E20-42EA-9B73-51811C7854DA}"/>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67469030-2E20-42EA-9B73-51811C7854DA}"/>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1A3EC984-8FE4-4FD6-93C2-3EF49BA26337}"/>
                                            </p:graphicEl>
                                          </p:spTgt>
                                        </p:tgtEl>
                                        <p:attrNameLst>
                                          <p:attrName>style.visibility</p:attrName>
                                        </p:attrNameLst>
                                      </p:cBhvr>
                                      <p:to>
                                        <p:strVal val="visible"/>
                                      </p:to>
                                    </p:set>
                                    <p:anim calcmode="lin" valueType="num">
                                      <p:cBhvr additive="base">
                                        <p:cTn id="47" dur="500" fill="hold"/>
                                        <p:tgtEl>
                                          <p:spTgt spid="4">
                                            <p:graphicEl>
                                              <a:dgm id="{1A3EC984-8FE4-4FD6-93C2-3EF49BA26337}"/>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1A3EC984-8FE4-4FD6-93C2-3EF49BA26337}"/>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1DEFBAF3-D41B-45BF-A74B-AE5EECBC291C}"/>
                                            </p:graphicEl>
                                          </p:spTgt>
                                        </p:tgtEl>
                                        <p:attrNameLst>
                                          <p:attrName>style.visibility</p:attrName>
                                        </p:attrNameLst>
                                      </p:cBhvr>
                                      <p:to>
                                        <p:strVal val="visible"/>
                                      </p:to>
                                    </p:set>
                                    <p:anim calcmode="lin" valueType="num">
                                      <p:cBhvr additive="base">
                                        <p:cTn id="53" dur="500" fill="hold"/>
                                        <p:tgtEl>
                                          <p:spTgt spid="4">
                                            <p:graphicEl>
                                              <a:dgm id="{1DEFBAF3-D41B-45BF-A74B-AE5EECBC291C}"/>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1DEFBAF3-D41B-45BF-A74B-AE5EECBC291C}"/>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F6DCC82E-2E8F-4EE9-836E-0F111675E9FF}"/>
                                            </p:graphicEl>
                                          </p:spTgt>
                                        </p:tgtEl>
                                        <p:attrNameLst>
                                          <p:attrName>style.visibility</p:attrName>
                                        </p:attrNameLst>
                                      </p:cBhvr>
                                      <p:to>
                                        <p:strVal val="visible"/>
                                      </p:to>
                                    </p:set>
                                    <p:anim calcmode="lin" valueType="num">
                                      <p:cBhvr additive="base">
                                        <p:cTn id="57" dur="500" fill="hold"/>
                                        <p:tgtEl>
                                          <p:spTgt spid="4">
                                            <p:graphicEl>
                                              <a:dgm id="{F6DCC82E-2E8F-4EE9-836E-0F111675E9FF}"/>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F6DCC82E-2E8F-4EE9-836E-0F111675E9F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 xmlns:p14="http://schemas.microsoft.com/office/powerpoint/2010/main" val="3924700737"/>
              </p:ext>
            </p:extLst>
          </p:nvPr>
        </p:nvGraphicFramePr>
        <p:xfrm>
          <a:off x="179388" y="836613"/>
          <a:ext cx="8507412" cy="5289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 Τίτλος"/>
          <p:cNvSpPr>
            <a:spLocks noGrp="1"/>
          </p:cNvSpPr>
          <p:nvPr>
            <p:ph type="title"/>
          </p:nvPr>
        </p:nvSpPr>
        <p:spPr>
          <a:xfrm>
            <a:off x="467544" y="-315416"/>
            <a:ext cx="8229600" cy="1143000"/>
          </a:xfrm>
        </p:spPr>
        <p:txBody>
          <a:bodyPr/>
          <a:lstStyle/>
          <a:p>
            <a:pPr eaLnBrk="1" fontAlgn="auto" hangingPunct="1">
              <a:spcAft>
                <a:spcPts val="0"/>
              </a:spcAft>
              <a:defRPr/>
            </a:pPr>
            <a:r>
              <a:rPr lang="el-GR" smtClean="0"/>
              <a:t>Η εκπαίδευση τον 19</a:t>
            </a:r>
            <a:r>
              <a:rPr lang="el-GR" baseline="30000" smtClean="0"/>
              <a:t>ο</a:t>
            </a:r>
            <a:r>
              <a:rPr lang="el-GR" smtClean="0"/>
              <a:t> αιώνα</a:t>
            </a:r>
            <a:endParaRPr lang="el-G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983C6F8D-ABCD-43B7-BDA9-F01972A335C7}"/>
                                            </p:graphicEl>
                                          </p:spTgt>
                                        </p:tgtEl>
                                        <p:attrNameLst>
                                          <p:attrName>style.visibility</p:attrName>
                                        </p:attrNameLst>
                                      </p:cBhvr>
                                      <p:to>
                                        <p:strVal val="visible"/>
                                      </p:to>
                                    </p:set>
                                    <p:animEffect transition="in" filter="wipe(down)">
                                      <p:cBhvr>
                                        <p:cTn id="7" dur="500"/>
                                        <p:tgtEl>
                                          <p:spTgt spid="4">
                                            <p:graphicEl>
                                              <a:dgm id="{983C6F8D-ABCD-43B7-BDA9-F01972A335C7}"/>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dgm id="{14DF8B96-D1CB-4FE0-96E4-F80CEAE2A2F1}"/>
                                            </p:graphicEl>
                                          </p:spTgt>
                                        </p:tgtEl>
                                        <p:attrNameLst>
                                          <p:attrName>style.visibility</p:attrName>
                                        </p:attrNameLst>
                                      </p:cBhvr>
                                      <p:to>
                                        <p:strVal val="visible"/>
                                      </p:to>
                                    </p:set>
                                    <p:animEffect transition="in" filter="wipe(down)">
                                      <p:cBhvr>
                                        <p:cTn id="10" dur="500"/>
                                        <p:tgtEl>
                                          <p:spTgt spid="4">
                                            <p:graphicEl>
                                              <a:dgm id="{14DF8B96-D1CB-4FE0-96E4-F80CEAE2A2F1}"/>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graphicEl>
                                              <a:dgm id="{6444570A-F8B6-43AE-B4DB-B45DAA6E8680}"/>
                                            </p:graphicEl>
                                          </p:spTgt>
                                        </p:tgtEl>
                                        <p:attrNameLst>
                                          <p:attrName>style.visibility</p:attrName>
                                        </p:attrNameLst>
                                      </p:cBhvr>
                                      <p:to>
                                        <p:strVal val="visible"/>
                                      </p:to>
                                    </p:set>
                                    <p:animEffect transition="in" filter="wipe(down)">
                                      <p:cBhvr>
                                        <p:cTn id="13" dur="500"/>
                                        <p:tgtEl>
                                          <p:spTgt spid="4">
                                            <p:graphicEl>
                                              <a:dgm id="{6444570A-F8B6-43AE-B4DB-B45DAA6E8680}"/>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graphicEl>
                                              <a:dgm id="{B5B0218D-A30E-4A63-813A-241E584F2674}"/>
                                            </p:graphicEl>
                                          </p:spTgt>
                                        </p:tgtEl>
                                        <p:attrNameLst>
                                          <p:attrName>style.visibility</p:attrName>
                                        </p:attrNameLst>
                                      </p:cBhvr>
                                      <p:to>
                                        <p:strVal val="visible"/>
                                      </p:to>
                                    </p:set>
                                    <p:animEffect transition="in" filter="wipe(down)">
                                      <p:cBhvr>
                                        <p:cTn id="16" dur="500"/>
                                        <p:tgtEl>
                                          <p:spTgt spid="4">
                                            <p:graphicEl>
                                              <a:dgm id="{B5B0218D-A30E-4A63-813A-241E584F2674}"/>
                                            </p:graphic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graphicEl>
                                              <a:dgm id="{9B3B9F78-044F-4983-BCB9-B0F76F459957}"/>
                                            </p:graphicEl>
                                          </p:spTgt>
                                        </p:tgtEl>
                                        <p:attrNameLst>
                                          <p:attrName>style.visibility</p:attrName>
                                        </p:attrNameLst>
                                      </p:cBhvr>
                                      <p:to>
                                        <p:strVal val="visible"/>
                                      </p:to>
                                    </p:set>
                                    <p:animEffect transition="in" filter="wipe(down)">
                                      <p:cBhvr>
                                        <p:cTn id="19" dur="500"/>
                                        <p:tgtEl>
                                          <p:spTgt spid="4">
                                            <p:graphicEl>
                                              <a:dgm id="{9B3B9F78-044F-4983-BCB9-B0F76F459957}"/>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graphicEl>
                                              <a:dgm id="{B4C78CF4-A19E-41D4-B69D-AA44B54B8C75}"/>
                                            </p:graphicEl>
                                          </p:spTgt>
                                        </p:tgtEl>
                                        <p:attrNameLst>
                                          <p:attrName>style.visibility</p:attrName>
                                        </p:attrNameLst>
                                      </p:cBhvr>
                                      <p:to>
                                        <p:strVal val="visible"/>
                                      </p:to>
                                    </p:set>
                                    <p:animEffect transition="in" filter="wipe(down)">
                                      <p:cBhvr>
                                        <p:cTn id="22" dur="500"/>
                                        <p:tgtEl>
                                          <p:spTgt spid="4">
                                            <p:graphicEl>
                                              <a:dgm id="{B4C78CF4-A19E-41D4-B69D-AA44B54B8C75}"/>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graphicEl>
                                              <a:dgm id="{B569EED5-D62E-43B9-801B-5C6B0CEFB807}"/>
                                            </p:graphicEl>
                                          </p:spTgt>
                                        </p:tgtEl>
                                        <p:attrNameLst>
                                          <p:attrName>style.visibility</p:attrName>
                                        </p:attrNameLst>
                                      </p:cBhvr>
                                      <p:to>
                                        <p:strVal val="visible"/>
                                      </p:to>
                                    </p:set>
                                    <p:animEffect transition="in" filter="wipe(down)">
                                      <p:cBhvr>
                                        <p:cTn id="25" dur="500"/>
                                        <p:tgtEl>
                                          <p:spTgt spid="4">
                                            <p:graphicEl>
                                              <a:dgm id="{B569EED5-D62E-43B9-801B-5C6B0CEFB807}"/>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graphicEl>
                                              <a:dgm id="{7BCE07A6-9A56-4C99-A14D-816E4C2075F9}"/>
                                            </p:graphicEl>
                                          </p:spTgt>
                                        </p:tgtEl>
                                        <p:attrNameLst>
                                          <p:attrName>style.visibility</p:attrName>
                                        </p:attrNameLst>
                                      </p:cBhvr>
                                      <p:to>
                                        <p:strVal val="visible"/>
                                      </p:to>
                                    </p:set>
                                    <p:animEffect transition="in" filter="wipe(down)">
                                      <p:cBhvr>
                                        <p:cTn id="28" dur="500"/>
                                        <p:tgtEl>
                                          <p:spTgt spid="4">
                                            <p:graphicEl>
                                              <a:dgm id="{7BCE07A6-9A56-4C99-A14D-816E4C2075F9}"/>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graphicEl>
                                              <a:dgm id="{85232BB9-CD26-41CB-98F8-ADB5D059E307}"/>
                                            </p:graphicEl>
                                          </p:spTgt>
                                        </p:tgtEl>
                                        <p:attrNameLst>
                                          <p:attrName>style.visibility</p:attrName>
                                        </p:attrNameLst>
                                      </p:cBhvr>
                                      <p:to>
                                        <p:strVal val="visible"/>
                                      </p:to>
                                    </p:set>
                                    <p:animEffect transition="in" filter="wipe(down)">
                                      <p:cBhvr>
                                        <p:cTn id="31" dur="500"/>
                                        <p:tgtEl>
                                          <p:spTgt spid="4">
                                            <p:graphicEl>
                                              <a:dgm id="{85232BB9-CD26-41CB-98F8-ADB5D059E307}"/>
                                            </p:graphic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graphicEl>
                                              <a:dgm id="{50E81DB7-2A1D-4441-8846-C4556EA73A3A}"/>
                                            </p:graphicEl>
                                          </p:spTgt>
                                        </p:tgtEl>
                                        <p:attrNameLst>
                                          <p:attrName>style.visibility</p:attrName>
                                        </p:attrNameLst>
                                      </p:cBhvr>
                                      <p:to>
                                        <p:strVal val="visible"/>
                                      </p:to>
                                    </p:set>
                                    <p:animEffect transition="in" filter="wipe(down)">
                                      <p:cBhvr>
                                        <p:cTn id="34" dur="500"/>
                                        <p:tgtEl>
                                          <p:spTgt spid="4">
                                            <p:graphicEl>
                                              <a:dgm id="{50E81DB7-2A1D-4441-8846-C4556EA73A3A}"/>
                                            </p:graphic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graphicEl>
                                              <a:dgm id="{5493DB34-83EA-4DCD-88EC-CFEB8F006E7F}"/>
                                            </p:graphicEl>
                                          </p:spTgt>
                                        </p:tgtEl>
                                        <p:attrNameLst>
                                          <p:attrName>style.visibility</p:attrName>
                                        </p:attrNameLst>
                                      </p:cBhvr>
                                      <p:to>
                                        <p:strVal val="visible"/>
                                      </p:to>
                                    </p:set>
                                    <p:animEffect transition="in" filter="wipe(down)">
                                      <p:cBhvr>
                                        <p:cTn id="37" dur="500"/>
                                        <p:tgtEl>
                                          <p:spTgt spid="4">
                                            <p:graphicEl>
                                              <a:dgm id="{5493DB34-83EA-4DCD-88EC-CFEB8F006E7F}"/>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graphicEl>
                                              <a:dgm id="{0DB83122-8032-4A74-AD60-B7080CC720AD}"/>
                                            </p:graphicEl>
                                          </p:spTgt>
                                        </p:tgtEl>
                                        <p:attrNameLst>
                                          <p:attrName>style.visibility</p:attrName>
                                        </p:attrNameLst>
                                      </p:cBhvr>
                                      <p:to>
                                        <p:strVal val="visible"/>
                                      </p:to>
                                    </p:set>
                                    <p:animEffect transition="in" filter="wipe(down)">
                                      <p:cBhvr>
                                        <p:cTn id="40" dur="500"/>
                                        <p:tgtEl>
                                          <p:spTgt spid="4">
                                            <p:graphicEl>
                                              <a:dgm id="{0DB83122-8032-4A74-AD60-B7080CC720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95536" y="332656"/>
          <a:ext cx="8229600"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Documents and Settings\iliana\Επιφάνεια εργασίας\project\images (4).jpg"/>
          <p:cNvPicPr>
            <a:picLocks noChangeAspect="1" noChangeArrowheads="1"/>
          </p:cNvPicPr>
          <p:nvPr/>
        </p:nvPicPr>
        <p:blipFill>
          <a:blip r:embed="rId8" cstate="print">
            <a:lum bright="-10000" contrast="30000"/>
          </a:blip>
          <a:srcRect/>
          <a:stretch>
            <a:fillRect/>
          </a:stretch>
        </p:blipFill>
        <p:spPr bwMode="auto">
          <a:xfrm>
            <a:off x="1619672" y="4221087"/>
            <a:ext cx="5832648" cy="2286001"/>
          </a:xfrm>
          <a:prstGeom prst="ellipse">
            <a:avLst/>
          </a:prstGeom>
          <a:ln>
            <a:solidFill>
              <a:schemeClr val="accent1">
                <a:lumMod val="75000"/>
              </a:schemeClr>
            </a:solidFill>
          </a:ln>
          <a:effectLst>
            <a:softEdge rad="112500"/>
          </a:effectLst>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D2DE950C-CB6F-4128-B7C9-3F0FAF67AE00}"/>
                                            </p:graphicEl>
                                          </p:spTgt>
                                        </p:tgtEl>
                                        <p:attrNameLst>
                                          <p:attrName>style.visibility</p:attrName>
                                        </p:attrNameLst>
                                      </p:cBhvr>
                                      <p:to>
                                        <p:strVal val="visible"/>
                                      </p:to>
                                    </p:set>
                                    <p:animEffect transition="in" filter="wipe(down)">
                                      <p:cBhvr>
                                        <p:cTn id="12" dur="500"/>
                                        <p:tgtEl>
                                          <p:spTgt spid="4">
                                            <p:graphicEl>
                                              <a:dgm id="{D2DE950C-CB6F-4128-B7C9-3F0FAF67AE00}"/>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3A3A25D6-4F09-4714-A8A8-3531A44E0A01}"/>
                                            </p:graphicEl>
                                          </p:spTgt>
                                        </p:tgtEl>
                                        <p:attrNameLst>
                                          <p:attrName>style.visibility</p:attrName>
                                        </p:attrNameLst>
                                      </p:cBhvr>
                                      <p:to>
                                        <p:strVal val="visible"/>
                                      </p:to>
                                    </p:set>
                                    <p:animEffect transition="in" filter="wipe(down)">
                                      <p:cBhvr>
                                        <p:cTn id="15" dur="500"/>
                                        <p:tgtEl>
                                          <p:spTgt spid="4">
                                            <p:graphicEl>
                                              <a:dgm id="{3A3A25D6-4F09-4714-A8A8-3531A44E0A01}"/>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2B37EF90-B8CA-42B1-92D0-48BAAA843E7A}"/>
                                            </p:graphicEl>
                                          </p:spTgt>
                                        </p:tgtEl>
                                        <p:attrNameLst>
                                          <p:attrName>style.visibility</p:attrName>
                                        </p:attrNameLst>
                                      </p:cBhvr>
                                      <p:to>
                                        <p:strVal val="visible"/>
                                      </p:to>
                                    </p:set>
                                    <p:animEffect transition="in" filter="wipe(down)">
                                      <p:cBhvr>
                                        <p:cTn id="18" dur="500"/>
                                        <p:tgtEl>
                                          <p:spTgt spid="4">
                                            <p:graphicEl>
                                              <a:dgm id="{2B37EF90-B8CA-42B1-92D0-48BAAA843E7A}"/>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dgm id="{7A6F9A66-8BD0-48B4-A653-10FA1329F38E}"/>
                                            </p:graphicEl>
                                          </p:spTgt>
                                        </p:tgtEl>
                                        <p:attrNameLst>
                                          <p:attrName>style.visibility</p:attrName>
                                        </p:attrNameLst>
                                      </p:cBhvr>
                                      <p:to>
                                        <p:strVal val="visible"/>
                                      </p:to>
                                    </p:set>
                                    <p:animEffect transition="in" filter="wipe(down)">
                                      <p:cBhvr>
                                        <p:cTn id="21" dur="500"/>
                                        <p:tgtEl>
                                          <p:spTgt spid="4">
                                            <p:graphicEl>
                                              <a:dgm id="{7A6F9A66-8BD0-48B4-A653-10FA1329F38E}"/>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graphicEl>
                                              <a:dgm id="{72AF6E5A-3213-44D8-8C3B-D3FDCECDB18A}"/>
                                            </p:graphicEl>
                                          </p:spTgt>
                                        </p:tgtEl>
                                        <p:attrNameLst>
                                          <p:attrName>style.visibility</p:attrName>
                                        </p:attrNameLst>
                                      </p:cBhvr>
                                      <p:to>
                                        <p:strVal val="visible"/>
                                      </p:to>
                                    </p:set>
                                    <p:animEffect transition="in" filter="wipe(down)">
                                      <p:cBhvr>
                                        <p:cTn id="24" dur="500"/>
                                        <p:tgtEl>
                                          <p:spTgt spid="4">
                                            <p:graphicEl>
                                              <a:dgm id="{72AF6E5A-3213-44D8-8C3B-D3FDCECDB18A}"/>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graphicEl>
                                              <a:dgm id="{D8CA69D2-7A47-4516-A72B-A626EA77E92F}"/>
                                            </p:graphicEl>
                                          </p:spTgt>
                                        </p:tgtEl>
                                        <p:attrNameLst>
                                          <p:attrName>style.visibility</p:attrName>
                                        </p:attrNameLst>
                                      </p:cBhvr>
                                      <p:to>
                                        <p:strVal val="visible"/>
                                      </p:to>
                                    </p:set>
                                    <p:animEffect transition="in" filter="wipe(down)">
                                      <p:cBhvr>
                                        <p:cTn id="27" dur="500"/>
                                        <p:tgtEl>
                                          <p:spTgt spid="4">
                                            <p:graphicEl>
                                              <a:dgm id="{D8CA69D2-7A47-4516-A72B-A626EA77E9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316</TotalTime>
  <Words>2145</Words>
  <Application>Microsoft Office PowerPoint</Application>
  <PresentationFormat>Προβολή στην οθόνη (4:3)</PresentationFormat>
  <Paragraphs>514</Paragraphs>
  <Slides>64</Slides>
  <Notes>28</Notes>
  <HiddenSlides>0</HiddenSlides>
  <MMClips>0</MMClips>
  <ScaleCrop>false</ScaleCrop>
  <HeadingPairs>
    <vt:vector size="4" baseType="variant">
      <vt:variant>
        <vt:lpstr>Θέμα</vt:lpstr>
      </vt:variant>
      <vt:variant>
        <vt:i4>1</vt:i4>
      </vt:variant>
      <vt:variant>
        <vt:lpstr>Τίτλοι διαφανειών</vt:lpstr>
      </vt:variant>
      <vt:variant>
        <vt:i4>64</vt:i4>
      </vt:variant>
    </vt:vector>
  </HeadingPairs>
  <TitlesOfParts>
    <vt:vector size="65" baseType="lpstr">
      <vt:lpstr>Foundry</vt:lpstr>
      <vt:lpstr>Παλαιά Αθήνα (1830-1970)-Γραφικοί τύποι</vt:lpstr>
      <vt:lpstr>Α΄Τετράμηνο</vt:lpstr>
      <vt:lpstr>Η Ελλάδα τον 19ο και 20ο αιώνα </vt:lpstr>
      <vt:lpstr>Θέματα </vt:lpstr>
      <vt:lpstr>Επαγγέλματα που δεν υπάρχουν πια…</vt:lpstr>
      <vt:lpstr>Μερικά ακόμα επαγγέλματα…</vt:lpstr>
      <vt:lpstr>Οι άνθρωποι που άλλαξαν την εκπαίδευση</vt:lpstr>
      <vt:lpstr>Η εκπαίδευση τον 19ο αιώνα</vt:lpstr>
      <vt:lpstr>Διαφάνεια 9</vt:lpstr>
      <vt:lpstr>Η εκπαίδευση τον 20ο αιώνα</vt:lpstr>
      <vt:lpstr>Διαφάνεια 11</vt:lpstr>
      <vt:lpstr>Δομή της οικονομίας</vt:lpstr>
      <vt:lpstr>Κοινωνική θέση της γυναίκας</vt:lpstr>
      <vt:lpstr>Διαφάνεια 14</vt:lpstr>
      <vt:lpstr>Tα όρια της παλιάς Αθήνας !</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 Κοινωνική κατάσταση τον 19ο και 20ο αιώνα</vt:lpstr>
      <vt:lpstr>Τα γεγονότα που επηρέασαν την Αθήνα από τα μέσα του 19ου έως τα μέσα του 20ου αιώνα</vt:lpstr>
      <vt:lpstr>Η όψη της Aθήνας τον 19ο αιώνα</vt:lpstr>
      <vt:lpstr>Η κοινωνική κατάσταση των  Μικρασιατών στην Αττική</vt:lpstr>
      <vt:lpstr>Εμφύλιος Πόλεμος 1946-1949</vt:lpstr>
      <vt:lpstr>Πολιτική κατάσταση Ελλάδας</vt:lpstr>
      <vt:lpstr>ΣΗΜΑΝΤΙΚΟΤΕΡΑ ΓΕΓΟΝΟΤΑ</vt:lpstr>
      <vt:lpstr>Χαρίλαος Τρικούπης </vt:lpstr>
      <vt:lpstr>Ο 20ος αιώνας</vt:lpstr>
      <vt:lpstr> Ελευθέριος Βενιζέλος</vt:lpstr>
      <vt:lpstr>Αρχιτεκτονική Παλαιάς Αθήνας</vt:lpstr>
      <vt:lpstr>Διαφάνεια 36</vt:lpstr>
      <vt:lpstr>(1834-1850) </vt:lpstr>
      <vt:lpstr>1890  </vt:lpstr>
      <vt:lpstr>Αθηναϊκή Πολυκατοικία </vt:lpstr>
      <vt:lpstr>1900</vt:lpstr>
      <vt:lpstr>1950-1980</vt:lpstr>
      <vt:lpstr>1980-1990</vt:lpstr>
      <vt:lpstr>Νεοκλασικισμός στην Αθήνα</vt:lpstr>
      <vt:lpstr>Διαφάνεια 44</vt:lpstr>
      <vt:lpstr>Διαφάνεια 45</vt:lpstr>
      <vt:lpstr>ΠΕΡΙΟΔΙΚΑ ,ΕΦΗΜΕΡΙΔΕΣ ΚΑΙ  ΔΙΑΦΗΜΙΣΕΙΣ ΣΤΗΝ ΠΑΛΙΑ ΑΘΗΝΑ</vt:lpstr>
      <vt:lpstr>Τα περιοδικά</vt:lpstr>
      <vt:lpstr>   Οι εφημερίδες</vt:lpstr>
      <vt:lpstr>Διαφημίσεις</vt:lpstr>
      <vt:lpstr>Παιδικά περιοδικά</vt:lpstr>
      <vt:lpstr>Ο Ελεύθερος Χρόνος των Αθηναίων</vt:lpstr>
      <vt:lpstr>Χορός και Τραγούδι</vt:lpstr>
      <vt:lpstr>Ραδιόφωνο</vt:lpstr>
      <vt:lpstr>Φαγητό</vt:lpstr>
      <vt:lpstr>Ποτά</vt:lpstr>
      <vt:lpstr>Κινηματογράφος</vt:lpstr>
      <vt:lpstr>Θέατρο</vt:lpstr>
      <vt:lpstr>Μπιλιάρδο</vt:lpstr>
      <vt:lpstr>Τζόγος</vt:lpstr>
      <vt:lpstr>Παιχνίδια</vt:lpstr>
      <vt:lpstr>Συμπεράσματα μελέτης. </vt:lpstr>
      <vt:lpstr>Β’ Τετράμηνο</vt:lpstr>
      <vt:lpstr>Διαφάνεια 63</vt:lpstr>
      <vt:lpstr>Ευχαριστούμε για την προσοχή σας!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Παλαιά Αθήνα(1830-1970)-Γραφικοί τύποι</dc:title>
  <dc:creator>TURBO_X</dc:creator>
  <cp:lastModifiedBy>Barbakeio</cp:lastModifiedBy>
  <cp:revision>47</cp:revision>
  <dcterms:created xsi:type="dcterms:W3CDTF">2006-08-16T00:00:00Z</dcterms:created>
  <dcterms:modified xsi:type="dcterms:W3CDTF">2013-02-05T10:20:10Z</dcterms:modified>
</cp:coreProperties>
</file>